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7"/>
  </p:notesMasterIdLst>
  <p:sldIdLst>
    <p:sldId id="256" r:id="rId2"/>
    <p:sldId id="257" r:id="rId3"/>
    <p:sldId id="260" r:id="rId4"/>
    <p:sldId id="264" r:id="rId5"/>
    <p:sldId id="263" r:id="rId6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>
      <p:cViewPr varScale="1">
        <p:scale>
          <a:sx n="110" d="100"/>
          <a:sy n="110" d="100"/>
        </p:scale>
        <p:origin x="10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Aantal deelnemers per straat</a:t>
            </a:r>
          </a:p>
        </c:rich>
      </c:tx>
      <c:layout>
        <c:manualLayout>
          <c:xMode val="edge"/>
          <c:yMode val="edge"/>
          <c:x val="0.307229002624671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66-4052-9974-81F0E642906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66-4052-9974-81F0E642906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66-4052-9974-81F0E642906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66-4052-9974-81F0E642906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266-4052-9974-81F0E642906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266-4052-9974-81F0E642906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266-4052-9974-81F0E642906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266-4052-9974-81F0E642906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266-4052-9974-81F0E642906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266-4052-9974-81F0E642906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266-4052-9974-81F0E642906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266-4052-9974-81F0E642906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266-4052-9974-81F0E642906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9266-4052-9974-81F0E642906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9266-4052-9974-81F0E642906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9266-4052-9974-81F0E642906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9266-4052-9974-81F0E642906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9266-4052-9974-81F0E642906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9266-4052-9974-81F0E6429061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9266-4052-9974-81F0E6429061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9266-4052-9974-81F0E642906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9266-4052-9974-81F0E642906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9266-4052-9974-81F0E6429061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9266-4052-9974-81F0E6429061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9266-4052-9974-81F0E6429061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9266-4052-9974-81F0E6429061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9266-4052-9974-81F0E6429061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9266-4052-9974-81F0E6429061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9266-4052-9974-81F0E6429061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9266-4052-9974-81F0E6429061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9266-4052-9974-81F0E6429061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9266-4052-9974-81F0E6429061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9266-4052-9974-81F0E6429061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9266-4052-9974-81F0E6429061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9266-4052-9974-81F0E6429061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9266-4052-9974-81F0E6429061}"/>
              </c:ext>
            </c:extLst>
          </c:dPt>
          <c:cat>
            <c:strRef>
              <c:f>Data!$L$3:$L$38</c:f>
              <c:strCache>
                <c:ptCount val="36"/>
                <c:pt idx="0">
                  <c:v>Bellemakerstraat </c:v>
                </c:pt>
                <c:pt idx="1">
                  <c:v>Bijenstraat</c:v>
                </c:pt>
                <c:pt idx="2">
                  <c:v>Blaarpeelweg </c:v>
                </c:pt>
                <c:pt idx="3">
                  <c:v>Deursenplein</c:v>
                </c:pt>
                <c:pt idx="4">
                  <c:v>Eiermijndreef</c:v>
                </c:pt>
                <c:pt idx="5">
                  <c:v>Fazantstraat </c:v>
                </c:pt>
                <c:pt idx="6">
                  <c:v>Hazenhutsedijk</c:v>
                </c:pt>
                <c:pt idx="7">
                  <c:v>Hertsigstraat</c:v>
                </c:pt>
                <c:pt idx="8">
                  <c:v>Houtzagerslaan </c:v>
                </c:pt>
                <c:pt idx="9">
                  <c:v>Jan Berendweg </c:v>
                </c:pt>
                <c:pt idx="10">
                  <c:v>Jodenpeeldreef</c:v>
                </c:pt>
                <c:pt idx="11">
                  <c:v>Klotterpeellaan</c:v>
                </c:pt>
                <c:pt idx="12">
                  <c:v>Korhoenstraat </c:v>
                </c:pt>
                <c:pt idx="13">
                  <c:v>Kruisberglaan</c:v>
                </c:pt>
                <c:pt idx="14">
                  <c:v>Kwartelhof </c:v>
                </c:pt>
                <c:pt idx="15">
                  <c:v>Lambertweg </c:v>
                </c:pt>
                <c:pt idx="16">
                  <c:v>Landm.Beurdenw</c:v>
                </c:pt>
                <c:pt idx="17">
                  <c:v>Leeuwerikstraat</c:v>
                </c:pt>
                <c:pt idx="18">
                  <c:v>Middenweg</c:v>
                </c:pt>
                <c:pt idx="19">
                  <c:v>Nooijenlaan</c:v>
                </c:pt>
                <c:pt idx="20">
                  <c:v>Oploseweg</c:v>
                </c:pt>
                <c:pt idx="21">
                  <c:v>Oude Rips</c:v>
                </c:pt>
                <c:pt idx="22">
                  <c:v>Past.Trinesstraat</c:v>
                </c:pt>
                <c:pt idx="23">
                  <c:v>Paterslaan</c:v>
                </c:pt>
                <c:pt idx="24">
                  <c:v>Patrijsstraat</c:v>
                </c:pt>
                <c:pt idx="25">
                  <c:v>Peeldijk</c:v>
                </c:pt>
                <c:pt idx="26">
                  <c:v>Pionier</c:v>
                </c:pt>
                <c:pt idx="27">
                  <c:v>Ripsestraat</c:v>
                </c:pt>
                <c:pt idx="28">
                  <c:v>Ripseweg</c:v>
                </c:pt>
                <c:pt idx="29">
                  <c:v>Roelvinklaan</c:v>
                </c:pt>
                <c:pt idx="30">
                  <c:v>Rommendreef</c:v>
                </c:pt>
                <c:pt idx="31">
                  <c:v>Stippelberg</c:v>
                </c:pt>
                <c:pt idx="32">
                  <c:v>Vinkepeel</c:v>
                </c:pt>
                <c:pt idx="33">
                  <c:v>Vredepaaldreef</c:v>
                </c:pt>
                <c:pt idx="34">
                  <c:v>Wijtvlietlaan</c:v>
                </c:pt>
                <c:pt idx="35">
                  <c:v>Wildenberglaan</c:v>
                </c:pt>
              </c:strCache>
            </c:strRef>
          </c:cat>
          <c:val>
            <c:numRef>
              <c:f>Data!$M$3:$M$38</c:f>
              <c:numCache>
                <c:formatCode>General</c:formatCode>
                <c:ptCount val="36"/>
                <c:pt idx="0">
                  <c:v>7</c:v>
                </c:pt>
                <c:pt idx="1">
                  <c:v>2</c:v>
                </c:pt>
                <c:pt idx="2">
                  <c:v>8</c:v>
                </c:pt>
                <c:pt idx="3">
                  <c:v>3</c:v>
                </c:pt>
                <c:pt idx="4">
                  <c:v>2</c:v>
                </c:pt>
                <c:pt idx="5">
                  <c:v>6</c:v>
                </c:pt>
                <c:pt idx="6">
                  <c:v>4</c:v>
                </c:pt>
                <c:pt idx="7">
                  <c:v>7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0</c:v>
                </c:pt>
                <c:pt idx="12">
                  <c:v>13</c:v>
                </c:pt>
                <c:pt idx="13">
                  <c:v>2</c:v>
                </c:pt>
                <c:pt idx="14">
                  <c:v>6</c:v>
                </c:pt>
                <c:pt idx="15">
                  <c:v>5</c:v>
                </c:pt>
                <c:pt idx="16">
                  <c:v>2</c:v>
                </c:pt>
                <c:pt idx="17">
                  <c:v>14</c:v>
                </c:pt>
                <c:pt idx="18">
                  <c:v>1</c:v>
                </c:pt>
                <c:pt idx="19">
                  <c:v>6</c:v>
                </c:pt>
                <c:pt idx="20">
                  <c:v>0</c:v>
                </c:pt>
                <c:pt idx="21">
                  <c:v>0</c:v>
                </c:pt>
                <c:pt idx="22">
                  <c:v>4</c:v>
                </c:pt>
                <c:pt idx="23">
                  <c:v>10</c:v>
                </c:pt>
                <c:pt idx="24">
                  <c:v>19</c:v>
                </c:pt>
                <c:pt idx="25">
                  <c:v>0</c:v>
                </c:pt>
                <c:pt idx="26">
                  <c:v>1</c:v>
                </c:pt>
                <c:pt idx="27">
                  <c:v>10</c:v>
                </c:pt>
                <c:pt idx="28">
                  <c:v>1</c:v>
                </c:pt>
                <c:pt idx="29">
                  <c:v>0</c:v>
                </c:pt>
                <c:pt idx="30">
                  <c:v>2</c:v>
                </c:pt>
                <c:pt idx="31">
                  <c:v>1</c:v>
                </c:pt>
                <c:pt idx="32">
                  <c:v>0</c:v>
                </c:pt>
                <c:pt idx="33">
                  <c:v>1</c:v>
                </c:pt>
                <c:pt idx="34">
                  <c:v>2</c:v>
                </c:pt>
                <c:pt idx="3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9266-4052-9974-81F0E6429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2595904"/>
        <c:axId val="552651216"/>
      </c:barChart>
      <c:catAx>
        <c:axId val="67259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52651216"/>
        <c:crosses val="autoZero"/>
        <c:auto val="1"/>
        <c:lblAlgn val="ctr"/>
        <c:lblOffset val="100"/>
        <c:tickLblSkip val="1"/>
        <c:noMultiLvlLbl val="0"/>
      </c:catAx>
      <c:valAx>
        <c:axId val="55265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72595904"/>
        <c:crosses val="autoZero"/>
        <c:crossBetween val="between"/>
      </c:valAx>
      <c:spPr>
        <a:noFill/>
        <a:ln>
          <a:noFill/>
        </a:ln>
        <a:effectLst/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3E4CC-DE29-454C-88C8-590DB1EF8B58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EB3D1-C28A-4D2F-ACB9-69C620224A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31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EB3D1-C28A-4D2F-ACB9-69C620224AD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14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223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96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401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7283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883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609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6523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567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0548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352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5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00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64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43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95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35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92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70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2A34A09-E17B-4E46-9DD7-DB2467E6A6F3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8456A54-88BD-4A9D-995F-F5182E9502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70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Veiligheidsappderips@gmail.com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7543800" cy="1008111"/>
          </a:xfrm>
        </p:spPr>
        <p:txBody>
          <a:bodyPr/>
          <a:lstStyle/>
          <a:p>
            <a:r>
              <a:rPr lang="nl-NL" sz="4800" b="1" dirty="0">
                <a:solidFill>
                  <a:schemeClr val="accent2">
                    <a:lumMod val="75000"/>
                  </a:schemeClr>
                </a:solidFill>
              </a:rPr>
              <a:t>Samen voor een veilig dorp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88147" y="1556792"/>
            <a:ext cx="4808734" cy="427854"/>
          </a:xfrm>
        </p:spPr>
        <p:txBody>
          <a:bodyPr>
            <a:noAutofit/>
          </a:bodyPr>
          <a:lstStyle/>
          <a:p>
            <a:pPr algn="ctr"/>
            <a:r>
              <a:rPr lang="nl-NL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Buurtpreventie App De Rips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i.s.m.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Gemeente, Dorpsoverleg De Rips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 Rijnen wijkagent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Beheerders Susanne vd Heijden &amp; Johan Schepers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2" y="1692213"/>
            <a:ext cx="2782521" cy="13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41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942999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351" y="1844824"/>
            <a:ext cx="7620000" cy="3384376"/>
          </a:xfrm>
        </p:spPr>
        <p:txBody>
          <a:bodyPr>
            <a:normAutofit fontScale="92500" lnSpcReduction="10000"/>
          </a:bodyPr>
          <a:lstStyle/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Veiligheid in het dorp, veilig houden</a:t>
            </a:r>
          </a:p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Samen zien en horen we meer dan alleen</a:t>
            </a:r>
          </a:p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Een “situatie” is niet statisch maar meestal dynamisch</a:t>
            </a:r>
          </a:p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WhatsApp is burgerinitiatief</a:t>
            </a:r>
          </a:p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Signaleren van verdachte situaties</a:t>
            </a:r>
          </a:p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Laagdrempelig</a:t>
            </a:r>
          </a:p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Snelle waarschuwing in het gehele dorp inclusief buitengebied</a:t>
            </a:r>
          </a:p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Opschaling via 112  of 0900 8844 melding</a:t>
            </a:r>
          </a:p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Samenwerking Gemeente en politie</a:t>
            </a: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724"/>
            <a:ext cx="2230388" cy="222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3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De Rips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8703" y="1988840"/>
            <a:ext cx="7797662" cy="1729561"/>
          </a:xfrm>
        </p:spPr>
        <p:txBody>
          <a:bodyPr>
            <a:normAutofit fontScale="85000" lnSpcReduction="20000"/>
          </a:bodyPr>
          <a:lstStyle/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Het is niet de bedoeling, dat de huidige buurt </a:t>
            </a:r>
            <a:r>
              <a:rPr lang="nl-NL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app’s</a:t>
            </a: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moeten verdwijnen</a:t>
            </a:r>
          </a:p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Beheerders zijn:</a:t>
            </a:r>
          </a:p>
          <a:p>
            <a:pPr lvl="1"/>
            <a:r>
              <a:rPr lang="nl-N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Susanne vd Heijden</a:t>
            </a:r>
          </a:p>
          <a:p>
            <a:pPr lvl="1"/>
            <a:r>
              <a:rPr lang="nl-N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Johan Schepers</a:t>
            </a:r>
          </a:p>
          <a:p>
            <a:pPr lvl="1"/>
            <a:endParaRPr lang="nl-NL" sz="1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“buurt” bestaat uit alle straten van De Rips inclusief het buitengebied</a:t>
            </a:r>
          </a:p>
        </p:txBody>
      </p:sp>
    </p:spTree>
    <p:extLst>
      <p:ext uri="{BB962C8B-B14F-4D97-AF65-F5344CB8AC3E}">
        <p14:creationId xmlns:p14="http://schemas.microsoft.com/office/powerpoint/2010/main" val="123212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C998F-F59B-4899-98F5-A59A1E97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Aantal aanmeldingen op 10-12-2018 is 162 deelnemers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8BD178D8-024D-4FE4-88CF-46F05C3FD2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4350" y="2063750"/>
          <a:ext cx="779780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005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Tot slot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8474" y="1628800"/>
            <a:ext cx="7620000" cy="2612515"/>
          </a:xfrm>
        </p:spPr>
        <p:txBody>
          <a:bodyPr>
            <a:normAutofit fontScale="77500" lnSpcReduction="20000"/>
          </a:bodyPr>
          <a:lstStyle/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Aanmelden WhatsApp groep via de mail,</a:t>
            </a:r>
          </a:p>
          <a:p>
            <a:pPr lvl="1"/>
            <a:r>
              <a:rPr lang="nl-N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Veiligheidsappderips@gmail.com</a:t>
            </a:r>
            <a:endParaRPr lang="nl-N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minimaal 18 jaar</a:t>
            </a:r>
          </a:p>
          <a:p>
            <a:pPr marL="114300" indent="0">
              <a:buNone/>
            </a:pP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naam, email, telefoonnummer, straatnaam</a:t>
            </a:r>
          </a:p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Huisregels </a:t>
            </a:r>
          </a:p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Operationeel, sinds 19 november 2018</a:t>
            </a:r>
          </a:p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Vragen kunt u ten alle tijden stellen via de mail of via de  Dorpsondersteuner</a:t>
            </a:r>
          </a:p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Dank voor uw aandacht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53" y="4385331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51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Belangrijke gebeurte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Belangrijke gebeurte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langrijke gebeurte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Belangrijke gebeurtenis</Template>
  <TotalTime>2876</TotalTime>
  <Words>148</Words>
  <Application>Microsoft Office PowerPoint</Application>
  <PresentationFormat>Diavoorstelling (4:3)</PresentationFormat>
  <Paragraphs>35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Impact</vt:lpstr>
      <vt:lpstr>Tahoma</vt:lpstr>
      <vt:lpstr>Belangrijke gebeurtenis</vt:lpstr>
      <vt:lpstr>Samen voor een veilig dorp</vt:lpstr>
      <vt:lpstr>Doel</vt:lpstr>
      <vt:lpstr>De Rips</vt:lpstr>
      <vt:lpstr>Aantal aanmeldingen op 10-12-2018 is 162 deelnemers</vt:lpstr>
      <vt:lpstr>Tot slot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 voor een veilig dorp</dc:title>
  <dc:creator>Johan Schepers</dc:creator>
  <cp:lastModifiedBy>Johan Schepers</cp:lastModifiedBy>
  <cp:revision>38</cp:revision>
  <cp:lastPrinted>2018-12-10T15:28:05Z</cp:lastPrinted>
  <dcterms:created xsi:type="dcterms:W3CDTF">2017-05-16T09:16:08Z</dcterms:created>
  <dcterms:modified xsi:type="dcterms:W3CDTF">2018-12-10T15:46:35Z</dcterms:modified>
</cp:coreProperties>
</file>