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71" r:id="rId4"/>
    <p:sldId id="257" r:id="rId5"/>
    <p:sldId id="272" r:id="rId6"/>
    <p:sldId id="259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4" r:id="rId17"/>
    <p:sldId id="285" r:id="rId18"/>
    <p:sldId id="260" r:id="rId19"/>
    <p:sldId id="269" r:id="rId20"/>
    <p:sldId id="265" r:id="rId21"/>
    <p:sldId id="287" r:id="rId22"/>
    <p:sldId id="288" r:id="rId23"/>
    <p:sldId id="289" r:id="rId24"/>
    <p:sldId id="290" r:id="rId25"/>
    <p:sldId id="291" r:id="rId26"/>
    <p:sldId id="261" r:id="rId27"/>
    <p:sldId id="286" r:id="rId28"/>
    <p:sldId id="266" r:id="rId29"/>
    <p:sldId id="267" r:id="rId30"/>
    <p:sldId id="26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C1672-6FA9-4656-B4FC-7779C0FF61E6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7048FA-4DA9-4B58-BDE0-16DBC1E2EA5C}">
      <dgm:prSet phldrT="[Text]"/>
      <dgm:spPr>
        <a:solidFill>
          <a:srgbClr val="BAC82F"/>
        </a:solidFill>
      </dgm:spPr>
      <dgm:t>
        <a:bodyPr/>
        <a:lstStyle/>
        <a:p>
          <a:r>
            <a:rPr lang="en-US" dirty="0"/>
            <a:t>Opening </a:t>
          </a:r>
          <a:r>
            <a:rPr lang="en-US" dirty="0" err="1"/>
            <a:t>Jubileum</a:t>
          </a:r>
          <a:r>
            <a:rPr lang="en-US" dirty="0"/>
            <a:t> </a:t>
          </a:r>
          <a:r>
            <a:rPr lang="en-US" dirty="0" err="1"/>
            <a:t>Jaar</a:t>
          </a:r>
          <a:endParaRPr lang="en-US" dirty="0"/>
        </a:p>
      </dgm:t>
    </dgm:pt>
    <dgm:pt modelId="{F2308431-DA92-4517-B147-236DE4D4CABE}" type="parTrans" cxnId="{4EB21C77-7C99-47CB-AFD7-B5946FD6CE1E}">
      <dgm:prSet/>
      <dgm:spPr/>
      <dgm:t>
        <a:bodyPr/>
        <a:lstStyle/>
        <a:p>
          <a:endParaRPr lang="en-US"/>
        </a:p>
      </dgm:t>
    </dgm:pt>
    <dgm:pt modelId="{FD7266E9-C925-4BF1-B040-C82AA4563278}" type="sibTrans" cxnId="{4EB21C77-7C99-47CB-AFD7-B5946FD6CE1E}">
      <dgm:prSet/>
      <dgm:spPr/>
      <dgm:t>
        <a:bodyPr/>
        <a:lstStyle/>
        <a:p>
          <a:endParaRPr lang="en-US"/>
        </a:p>
      </dgm:t>
    </dgm:pt>
    <dgm:pt modelId="{FB73E1FB-0153-4493-BB83-731380858938}">
      <dgm:prSet phldrT="[Text]"/>
      <dgm:spPr>
        <a:noFill/>
      </dgm:spPr>
      <dgm:t>
        <a:bodyPr/>
        <a:lstStyle/>
        <a:p>
          <a:r>
            <a:rPr lang="en-US" dirty="0" err="1"/>
            <a:t>Spetterende</a:t>
          </a:r>
          <a:r>
            <a:rPr lang="en-US" dirty="0"/>
            <a:t> opening &amp; </a:t>
          </a:r>
          <a:r>
            <a:rPr lang="en-US" dirty="0" err="1"/>
            <a:t>aftrap</a:t>
          </a:r>
          <a:endParaRPr lang="en-US" dirty="0"/>
        </a:p>
      </dgm:t>
    </dgm:pt>
    <dgm:pt modelId="{8C810F33-BE67-4283-84E2-5542632AE3A7}" type="parTrans" cxnId="{EB8049F2-98DA-455A-91AF-FD7ED2A5C1A1}">
      <dgm:prSet/>
      <dgm:spPr/>
      <dgm:t>
        <a:bodyPr/>
        <a:lstStyle/>
        <a:p>
          <a:endParaRPr lang="en-US"/>
        </a:p>
      </dgm:t>
    </dgm:pt>
    <dgm:pt modelId="{17032D9B-680F-4623-86B1-044CD97E3F0D}" type="sibTrans" cxnId="{EB8049F2-98DA-455A-91AF-FD7ED2A5C1A1}">
      <dgm:prSet/>
      <dgm:spPr/>
      <dgm:t>
        <a:bodyPr/>
        <a:lstStyle/>
        <a:p>
          <a:endParaRPr lang="en-US"/>
        </a:p>
      </dgm:t>
    </dgm:pt>
    <dgm:pt modelId="{25BB37BA-3B62-45A1-ADDD-35B668FDE93A}">
      <dgm:prSet phldrT="[Text]"/>
      <dgm:spPr>
        <a:solidFill>
          <a:srgbClr val="1B876F"/>
        </a:solidFill>
      </dgm:spPr>
      <dgm:t>
        <a:bodyPr/>
        <a:lstStyle/>
        <a:p>
          <a:r>
            <a:rPr lang="en-US" dirty="0" err="1"/>
            <a:t>Kennis</a:t>
          </a:r>
          <a:r>
            <a:rPr lang="en-US" dirty="0"/>
            <a:t> Expo</a:t>
          </a:r>
        </a:p>
      </dgm:t>
    </dgm:pt>
    <dgm:pt modelId="{E20AEAC6-351C-49C0-965B-2DB932A3CF00}" type="parTrans" cxnId="{7730DC0F-01AA-46B8-867B-9752C94DFE84}">
      <dgm:prSet/>
      <dgm:spPr/>
      <dgm:t>
        <a:bodyPr/>
        <a:lstStyle/>
        <a:p>
          <a:endParaRPr lang="en-US"/>
        </a:p>
      </dgm:t>
    </dgm:pt>
    <dgm:pt modelId="{5218FA11-C43B-42BC-B44D-F89686F0ABC8}" type="sibTrans" cxnId="{7730DC0F-01AA-46B8-867B-9752C94DFE84}">
      <dgm:prSet/>
      <dgm:spPr/>
      <dgm:t>
        <a:bodyPr/>
        <a:lstStyle/>
        <a:p>
          <a:endParaRPr lang="en-US"/>
        </a:p>
      </dgm:t>
    </dgm:pt>
    <dgm:pt modelId="{4B066E5F-01CE-4733-A7B7-04D018673441}">
      <dgm:prSet phldrT="[Text]"/>
      <dgm:spPr>
        <a:noFill/>
      </dgm:spPr>
      <dgm:t>
        <a:bodyPr/>
        <a:lstStyle/>
        <a:p>
          <a:r>
            <a:rPr lang="en-US" dirty="0" err="1"/>
            <a:t>Presentatie</a:t>
          </a:r>
          <a:r>
            <a:rPr lang="en-US" dirty="0"/>
            <a:t> </a:t>
          </a:r>
          <a:r>
            <a:rPr lang="en-US" dirty="0" err="1"/>
            <a:t>boek</a:t>
          </a:r>
          <a:r>
            <a:rPr lang="en-US" dirty="0"/>
            <a:t> 100 </a:t>
          </a:r>
          <a:r>
            <a:rPr lang="en-US" dirty="0" err="1"/>
            <a:t>jaar</a:t>
          </a:r>
          <a:endParaRPr lang="en-US" dirty="0"/>
        </a:p>
      </dgm:t>
    </dgm:pt>
    <dgm:pt modelId="{70C39E9D-D4FB-4340-A539-14F756375D64}" type="parTrans" cxnId="{2A6C6933-A640-449C-8D71-0678F11E8027}">
      <dgm:prSet/>
      <dgm:spPr/>
      <dgm:t>
        <a:bodyPr/>
        <a:lstStyle/>
        <a:p>
          <a:endParaRPr lang="en-US"/>
        </a:p>
      </dgm:t>
    </dgm:pt>
    <dgm:pt modelId="{68B309EE-32E8-4EBD-AF60-4B3BFD4A3D9F}" type="sibTrans" cxnId="{2A6C6933-A640-449C-8D71-0678F11E8027}">
      <dgm:prSet/>
      <dgm:spPr/>
      <dgm:t>
        <a:bodyPr/>
        <a:lstStyle/>
        <a:p>
          <a:endParaRPr lang="en-US"/>
        </a:p>
      </dgm:t>
    </dgm:pt>
    <dgm:pt modelId="{916E5FDF-1511-4D62-8687-F08C0162D688}">
      <dgm:prSet phldrT="[Text]"/>
      <dgm:spPr>
        <a:solidFill>
          <a:srgbClr val="571B6D"/>
        </a:solidFill>
      </dgm:spPr>
      <dgm:t>
        <a:bodyPr/>
        <a:lstStyle/>
        <a:p>
          <a:r>
            <a:rPr lang="en-US" dirty="0" err="1"/>
            <a:t>Bosfeest</a:t>
          </a:r>
          <a:endParaRPr lang="en-US" dirty="0"/>
        </a:p>
      </dgm:t>
    </dgm:pt>
    <dgm:pt modelId="{F0CA5AA4-B9D8-48EF-86AF-4D8877603544}" type="parTrans" cxnId="{B80B5AAA-0A45-431C-988A-286ADC71A876}">
      <dgm:prSet/>
      <dgm:spPr/>
      <dgm:t>
        <a:bodyPr/>
        <a:lstStyle/>
        <a:p>
          <a:endParaRPr lang="en-US"/>
        </a:p>
      </dgm:t>
    </dgm:pt>
    <dgm:pt modelId="{A51D3B41-B704-49A8-A9CB-F770E154B7FC}" type="sibTrans" cxnId="{B80B5AAA-0A45-431C-988A-286ADC71A876}">
      <dgm:prSet/>
      <dgm:spPr/>
      <dgm:t>
        <a:bodyPr/>
        <a:lstStyle/>
        <a:p>
          <a:endParaRPr lang="en-US"/>
        </a:p>
      </dgm:t>
    </dgm:pt>
    <dgm:pt modelId="{B93C54B4-5D49-450F-A36D-C36668809AB4}">
      <dgm:prSet phldrT="[Text]"/>
      <dgm:spPr>
        <a:noFill/>
      </dgm:spPr>
      <dgm:t>
        <a:bodyPr/>
        <a:lstStyle/>
        <a:p>
          <a:r>
            <a:rPr lang="en-US" dirty="0" err="1"/>
            <a:t>Foto</a:t>
          </a:r>
          <a:r>
            <a:rPr lang="en-US" dirty="0"/>
            <a:t> / </a:t>
          </a:r>
          <a:r>
            <a:rPr lang="en-US" dirty="0" err="1"/>
            <a:t>kunstroute</a:t>
          </a:r>
          <a:r>
            <a:rPr lang="en-US" dirty="0"/>
            <a:t> in het</a:t>
          </a:r>
        </a:p>
      </dgm:t>
    </dgm:pt>
    <dgm:pt modelId="{8D5CA3F0-ECA4-4482-9FE4-8D8337CE761F}" type="parTrans" cxnId="{5CDB0FD1-A04C-4AB7-A840-516C932875CE}">
      <dgm:prSet/>
      <dgm:spPr/>
      <dgm:t>
        <a:bodyPr/>
        <a:lstStyle/>
        <a:p>
          <a:endParaRPr lang="en-US"/>
        </a:p>
      </dgm:t>
    </dgm:pt>
    <dgm:pt modelId="{8E5F8DB6-0AEF-47CE-A1B4-DCDF8F581D59}" type="sibTrans" cxnId="{5CDB0FD1-A04C-4AB7-A840-516C932875CE}">
      <dgm:prSet/>
      <dgm:spPr/>
      <dgm:t>
        <a:bodyPr/>
        <a:lstStyle/>
        <a:p>
          <a:endParaRPr lang="en-US"/>
        </a:p>
      </dgm:t>
    </dgm:pt>
    <dgm:pt modelId="{34B13EF9-D902-44DA-8BD6-B008EED36511}">
      <dgm:prSet phldrT="[Text]"/>
      <dgm:spPr>
        <a:solidFill>
          <a:srgbClr val="A7255F"/>
        </a:solidFill>
      </dgm:spPr>
      <dgm:t>
        <a:bodyPr/>
        <a:lstStyle/>
        <a:p>
          <a:r>
            <a:rPr lang="en-US" dirty="0"/>
            <a:t>De Rips </a:t>
          </a:r>
          <a:r>
            <a:rPr lang="en-US" dirty="0" err="1"/>
            <a:t>Onderneemt</a:t>
          </a:r>
          <a:endParaRPr lang="en-US" dirty="0"/>
        </a:p>
      </dgm:t>
    </dgm:pt>
    <dgm:pt modelId="{F5BDEAFB-E6E9-4337-91AE-52E7EC3997DD}" type="parTrans" cxnId="{C3E0ED00-6E43-4FAE-AB75-6260F7AD1A92}">
      <dgm:prSet/>
      <dgm:spPr/>
      <dgm:t>
        <a:bodyPr/>
        <a:lstStyle/>
        <a:p>
          <a:endParaRPr lang="en-US"/>
        </a:p>
      </dgm:t>
    </dgm:pt>
    <dgm:pt modelId="{D476BF8F-08EB-4DD5-B059-D49396097095}" type="sibTrans" cxnId="{C3E0ED00-6E43-4FAE-AB75-6260F7AD1A92}">
      <dgm:prSet/>
      <dgm:spPr/>
      <dgm:t>
        <a:bodyPr/>
        <a:lstStyle/>
        <a:p>
          <a:endParaRPr lang="en-US"/>
        </a:p>
      </dgm:t>
    </dgm:pt>
    <dgm:pt modelId="{53EA92FD-4BA5-4B2C-8606-847D0C704925}">
      <dgm:prSet phldrT="[Text]"/>
      <dgm:spPr>
        <a:noFill/>
      </dgm:spPr>
      <dgm:t>
        <a:bodyPr/>
        <a:lstStyle/>
        <a:p>
          <a:r>
            <a:rPr lang="en-US" dirty="0" err="1"/>
            <a:t>Ontwikkelen</a:t>
          </a:r>
          <a:r>
            <a:rPr lang="en-US" dirty="0"/>
            <a:t> / </a:t>
          </a:r>
          <a:r>
            <a:rPr lang="en-US" dirty="0" err="1"/>
            <a:t>presenteren</a:t>
          </a:r>
          <a:endParaRPr lang="en-US" dirty="0"/>
        </a:p>
      </dgm:t>
    </dgm:pt>
    <dgm:pt modelId="{D92E8A11-2B0E-45EF-8302-2B39D97CC23D}" type="parTrans" cxnId="{9BD05F0F-BF28-4AE0-B5B2-7EAA0CA14758}">
      <dgm:prSet/>
      <dgm:spPr/>
      <dgm:t>
        <a:bodyPr/>
        <a:lstStyle/>
        <a:p>
          <a:endParaRPr lang="en-US"/>
        </a:p>
      </dgm:t>
    </dgm:pt>
    <dgm:pt modelId="{91824D0B-5774-481B-8DF6-BDD5FB09FFC5}" type="sibTrans" cxnId="{9BD05F0F-BF28-4AE0-B5B2-7EAA0CA14758}">
      <dgm:prSet/>
      <dgm:spPr/>
      <dgm:t>
        <a:bodyPr/>
        <a:lstStyle/>
        <a:p>
          <a:endParaRPr lang="en-US"/>
        </a:p>
      </dgm:t>
    </dgm:pt>
    <dgm:pt modelId="{A2598167-28C3-41C3-BB9B-8EE8DA19765F}">
      <dgm:prSet phldrT="[Text]"/>
      <dgm:spPr>
        <a:solidFill>
          <a:srgbClr val="F8A022"/>
        </a:solidFill>
      </dgm:spPr>
      <dgm:t>
        <a:bodyPr/>
        <a:lstStyle/>
        <a:p>
          <a:r>
            <a:rPr lang="en-US" dirty="0" err="1"/>
            <a:t>Verjaardag</a:t>
          </a:r>
          <a:endParaRPr lang="en-US" dirty="0"/>
        </a:p>
      </dgm:t>
    </dgm:pt>
    <dgm:pt modelId="{4C6DBF1A-E001-4064-92C1-B7484693733F}" type="parTrans" cxnId="{319BF97C-8494-4FDD-B969-F24312608541}">
      <dgm:prSet/>
      <dgm:spPr/>
      <dgm:t>
        <a:bodyPr/>
        <a:lstStyle/>
        <a:p>
          <a:endParaRPr lang="en-US"/>
        </a:p>
      </dgm:t>
    </dgm:pt>
    <dgm:pt modelId="{BA28E95B-2AAC-42EA-8978-074DE6514E9E}" type="sibTrans" cxnId="{319BF97C-8494-4FDD-B969-F24312608541}">
      <dgm:prSet/>
      <dgm:spPr/>
      <dgm:t>
        <a:bodyPr/>
        <a:lstStyle/>
        <a:p>
          <a:endParaRPr lang="en-US"/>
        </a:p>
      </dgm:t>
    </dgm:pt>
    <dgm:pt modelId="{C4409BD4-7D5D-42F6-B2B1-05971E44963B}">
      <dgm:prSet phldrT="[Text]"/>
      <dgm:spPr>
        <a:noFill/>
      </dgm:spPr>
      <dgm:t>
        <a:bodyPr/>
        <a:lstStyle/>
        <a:p>
          <a:r>
            <a:rPr lang="en-US" dirty="0" err="1"/>
            <a:t>Onthulling</a:t>
          </a:r>
          <a:r>
            <a:rPr lang="en-US" dirty="0"/>
            <a:t> </a:t>
          </a:r>
          <a:r>
            <a:rPr lang="en-US" dirty="0" err="1"/>
            <a:t>blijvende</a:t>
          </a:r>
          <a:r>
            <a:rPr lang="en-US" dirty="0"/>
            <a:t> </a:t>
          </a:r>
          <a:r>
            <a:rPr lang="nl-NL" dirty="0"/>
            <a:t>herinnering 100 jaar de Rips</a:t>
          </a:r>
          <a:endParaRPr lang="en-US" dirty="0"/>
        </a:p>
      </dgm:t>
    </dgm:pt>
    <dgm:pt modelId="{FF9F0277-448C-429C-BF01-F2A8A48A7F89}" type="parTrans" cxnId="{1126284D-8429-401D-997D-E8831BC5D3C1}">
      <dgm:prSet/>
      <dgm:spPr/>
      <dgm:t>
        <a:bodyPr/>
        <a:lstStyle/>
        <a:p>
          <a:endParaRPr lang="en-US"/>
        </a:p>
      </dgm:t>
    </dgm:pt>
    <dgm:pt modelId="{84829846-A44C-483F-B783-EED13E7E4B1D}" type="sibTrans" cxnId="{1126284D-8429-401D-997D-E8831BC5D3C1}">
      <dgm:prSet/>
      <dgm:spPr/>
      <dgm:t>
        <a:bodyPr/>
        <a:lstStyle/>
        <a:p>
          <a:endParaRPr lang="en-US"/>
        </a:p>
      </dgm:t>
    </dgm:pt>
    <dgm:pt modelId="{ABE60938-1975-47AF-BF36-F2D34733D0E0}">
      <dgm:prSet phldrT="[Text]"/>
      <dgm:spPr>
        <a:noFill/>
      </dgm:spPr>
      <dgm:t>
        <a:bodyPr/>
        <a:lstStyle/>
        <a:p>
          <a:endParaRPr lang="en-US" dirty="0"/>
        </a:p>
      </dgm:t>
    </dgm:pt>
    <dgm:pt modelId="{C29BA044-B3B2-40D9-BC5E-DA73D860F2D5}" type="parTrans" cxnId="{82F8721E-B096-4E8B-838F-902797815DF2}">
      <dgm:prSet/>
      <dgm:spPr/>
      <dgm:t>
        <a:bodyPr/>
        <a:lstStyle/>
        <a:p>
          <a:endParaRPr lang="en-US"/>
        </a:p>
      </dgm:t>
    </dgm:pt>
    <dgm:pt modelId="{020F3F0E-16CB-4AC7-8B12-FCA393F7D265}" type="sibTrans" cxnId="{82F8721E-B096-4E8B-838F-902797815DF2}">
      <dgm:prSet/>
      <dgm:spPr/>
      <dgm:t>
        <a:bodyPr/>
        <a:lstStyle/>
        <a:p>
          <a:endParaRPr lang="en-US"/>
        </a:p>
      </dgm:t>
    </dgm:pt>
    <dgm:pt modelId="{79A2B974-DD89-4383-9163-354B040FB26C}">
      <dgm:prSet phldrT="[Text]"/>
      <dgm:spPr>
        <a:noFill/>
      </dgm:spPr>
      <dgm:t>
        <a:bodyPr/>
        <a:lstStyle/>
        <a:p>
          <a:endParaRPr lang="en-US" dirty="0"/>
        </a:p>
      </dgm:t>
    </dgm:pt>
    <dgm:pt modelId="{CB0C4924-6FB9-4578-A5CF-E74A7BCC4B50}" type="parTrans" cxnId="{EA36202E-F7C0-4416-8A71-B282B3835669}">
      <dgm:prSet/>
      <dgm:spPr/>
      <dgm:t>
        <a:bodyPr/>
        <a:lstStyle/>
        <a:p>
          <a:endParaRPr lang="en-US"/>
        </a:p>
      </dgm:t>
    </dgm:pt>
    <dgm:pt modelId="{B7B00F9B-C498-48E2-8D72-892A3A394E19}" type="sibTrans" cxnId="{EA36202E-F7C0-4416-8A71-B282B3835669}">
      <dgm:prSet/>
      <dgm:spPr/>
      <dgm:t>
        <a:bodyPr/>
        <a:lstStyle/>
        <a:p>
          <a:endParaRPr lang="en-US"/>
        </a:p>
      </dgm:t>
    </dgm:pt>
    <dgm:pt modelId="{0F5EEEEA-5A76-4384-ABF0-02247D5F7981}">
      <dgm:prSet phldrT="[Text]"/>
      <dgm:spPr>
        <a:noFill/>
      </dgm:spPr>
      <dgm:t>
        <a:bodyPr/>
        <a:lstStyle/>
        <a:p>
          <a:r>
            <a:rPr lang="en-US" dirty="0"/>
            <a:t>van het jubileum jaar</a:t>
          </a:r>
        </a:p>
      </dgm:t>
    </dgm:pt>
    <dgm:pt modelId="{5129C3CC-B3E9-4A86-9DE1-46E11527A971}" type="parTrans" cxnId="{95067285-DD34-443F-BC47-69DF8103D19C}">
      <dgm:prSet/>
      <dgm:spPr/>
      <dgm:t>
        <a:bodyPr/>
        <a:lstStyle/>
        <a:p>
          <a:endParaRPr lang="en-US"/>
        </a:p>
      </dgm:t>
    </dgm:pt>
    <dgm:pt modelId="{8DF45AD9-E568-4EFD-B31B-616635B4E24B}" type="sibTrans" cxnId="{95067285-DD34-443F-BC47-69DF8103D19C}">
      <dgm:prSet/>
      <dgm:spPr/>
      <dgm:t>
        <a:bodyPr/>
        <a:lstStyle/>
        <a:p>
          <a:endParaRPr lang="en-US"/>
        </a:p>
      </dgm:t>
    </dgm:pt>
    <dgm:pt modelId="{18AB6548-437E-4A36-B60A-F3719DE3EE95}">
      <dgm:prSet phldrT="[Text]"/>
      <dgm:spPr>
        <a:noFill/>
      </dgm:spPr>
      <dgm:t>
        <a:bodyPr/>
        <a:lstStyle/>
        <a:p>
          <a:r>
            <a:rPr lang="en-US" dirty="0"/>
            <a:t>Nieuwjaarsreceptie</a:t>
          </a:r>
        </a:p>
      </dgm:t>
    </dgm:pt>
    <dgm:pt modelId="{AF09FD60-0701-492B-9346-8D0DE8D48AEF}" type="parTrans" cxnId="{51D0499A-817E-4EB4-BEEA-B6D79890696D}">
      <dgm:prSet/>
      <dgm:spPr/>
      <dgm:t>
        <a:bodyPr/>
        <a:lstStyle/>
        <a:p>
          <a:endParaRPr lang="en-US"/>
        </a:p>
      </dgm:t>
    </dgm:pt>
    <dgm:pt modelId="{995A4CFA-F0F3-491F-9F5F-85225E6E73EB}" type="sibTrans" cxnId="{51D0499A-817E-4EB4-BEEA-B6D79890696D}">
      <dgm:prSet/>
      <dgm:spPr/>
      <dgm:t>
        <a:bodyPr/>
        <a:lstStyle/>
        <a:p>
          <a:endParaRPr lang="en-US"/>
        </a:p>
      </dgm:t>
    </dgm:pt>
    <dgm:pt modelId="{0717FD6B-802A-482F-AC79-6358E1C80576}">
      <dgm:prSet phldrT="[Text]"/>
      <dgm:spPr>
        <a:noFill/>
      </dgm:spPr>
      <dgm:t>
        <a:bodyPr/>
        <a:lstStyle/>
        <a:p>
          <a:r>
            <a:rPr lang="en-US" dirty="0"/>
            <a:t>Nieuwjaarsduik</a:t>
          </a:r>
        </a:p>
      </dgm:t>
    </dgm:pt>
    <dgm:pt modelId="{5E335CB3-0FB3-4E9E-A1B3-1BFDDD597CBA}" type="parTrans" cxnId="{DE0BD7B3-3421-497A-9441-13F441A9C928}">
      <dgm:prSet/>
      <dgm:spPr/>
      <dgm:t>
        <a:bodyPr/>
        <a:lstStyle/>
        <a:p>
          <a:endParaRPr lang="en-US"/>
        </a:p>
      </dgm:t>
    </dgm:pt>
    <dgm:pt modelId="{1CE3ABD1-A073-4F88-88A9-A1DA0ADBA624}" type="sibTrans" cxnId="{DE0BD7B3-3421-497A-9441-13F441A9C928}">
      <dgm:prSet/>
      <dgm:spPr/>
      <dgm:t>
        <a:bodyPr/>
        <a:lstStyle/>
        <a:p>
          <a:endParaRPr lang="en-US"/>
        </a:p>
      </dgm:t>
    </dgm:pt>
    <dgm:pt modelId="{2AD6A643-FE8E-46A8-A14A-B9194E963AB6}">
      <dgm:prSet phldrT="[Text]"/>
      <dgm:spPr>
        <a:noFill/>
      </dgm:spPr>
      <dgm:t>
        <a:bodyPr/>
        <a:lstStyle/>
        <a:p>
          <a:r>
            <a:rPr lang="en-US" dirty="0"/>
            <a:t>Vuurwerk</a:t>
          </a:r>
        </a:p>
      </dgm:t>
    </dgm:pt>
    <dgm:pt modelId="{5BA35E32-ECC2-4E74-97B6-367E657286C2}" type="parTrans" cxnId="{59D5C278-98F4-4FB8-8192-C11D24BE942B}">
      <dgm:prSet/>
      <dgm:spPr/>
      <dgm:t>
        <a:bodyPr/>
        <a:lstStyle/>
        <a:p>
          <a:endParaRPr lang="en-US"/>
        </a:p>
      </dgm:t>
    </dgm:pt>
    <dgm:pt modelId="{4B7BFE56-FEDF-43EC-A366-60348BAAED4A}" type="sibTrans" cxnId="{59D5C278-98F4-4FB8-8192-C11D24BE942B}">
      <dgm:prSet/>
      <dgm:spPr/>
      <dgm:t>
        <a:bodyPr/>
        <a:lstStyle/>
        <a:p>
          <a:endParaRPr lang="en-US"/>
        </a:p>
      </dgm:t>
    </dgm:pt>
    <dgm:pt modelId="{DCCEF8F9-2965-4635-937F-9738C7A698A5}">
      <dgm:prSet phldrT="[Text]"/>
      <dgm:spPr>
        <a:noFill/>
      </dgm:spPr>
      <dgm:t>
        <a:bodyPr/>
        <a:lstStyle/>
        <a:p>
          <a:r>
            <a:rPr lang="en-US" dirty="0"/>
            <a:t>Presentatie</a:t>
          </a:r>
        </a:p>
      </dgm:t>
    </dgm:pt>
    <dgm:pt modelId="{EA9AFD8D-927B-4C8B-BBD1-DD4618C8E3DE}" type="parTrans" cxnId="{436D176F-52C7-4C03-9578-530ABBBDF20A}">
      <dgm:prSet/>
      <dgm:spPr/>
      <dgm:t>
        <a:bodyPr/>
        <a:lstStyle/>
        <a:p>
          <a:endParaRPr lang="en-US"/>
        </a:p>
      </dgm:t>
    </dgm:pt>
    <dgm:pt modelId="{08FC36F4-D7AD-4917-BE45-6541957DABAC}" type="sibTrans" cxnId="{436D176F-52C7-4C03-9578-530ABBBDF20A}">
      <dgm:prSet/>
      <dgm:spPr/>
      <dgm:t>
        <a:bodyPr/>
        <a:lstStyle/>
        <a:p>
          <a:endParaRPr lang="en-US"/>
        </a:p>
      </dgm:t>
    </dgm:pt>
    <dgm:pt modelId="{A7C62800-60C9-4265-964A-CDE70A8EFE10}">
      <dgm:prSet phldrT="[Text]"/>
      <dgm:spPr>
        <a:noFill/>
      </dgm:spPr>
      <dgm:t>
        <a:bodyPr/>
        <a:lstStyle/>
        <a:p>
          <a:r>
            <a:rPr lang="en-US" dirty="0"/>
            <a:t>activiteitenkalender</a:t>
          </a:r>
        </a:p>
      </dgm:t>
    </dgm:pt>
    <dgm:pt modelId="{19F9E247-D029-44DE-89CD-7616C4C89B9C}" type="parTrans" cxnId="{95D9DEB2-BB67-487E-AD9C-17B47369FBBD}">
      <dgm:prSet/>
      <dgm:spPr/>
      <dgm:t>
        <a:bodyPr/>
        <a:lstStyle/>
        <a:p>
          <a:endParaRPr lang="en-US"/>
        </a:p>
      </dgm:t>
    </dgm:pt>
    <dgm:pt modelId="{BF2BC718-A015-455A-9CCF-1558B5CBF58F}" type="sibTrans" cxnId="{95D9DEB2-BB67-487E-AD9C-17B47369FBBD}">
      <dgm:prSet/>
      <dgm:spPr/>
      <dgm:t>
        <a:bodyPr/>
        <a:lstStyle/>
        <a:p>
          <a:endParaRPr lang="en-US"/>
        </a:p>
      </dgm:t>
    </dgm:pt>
    <dgm:pt modelId="{ED56E70E-829F-42AE-8996-CBD43C96DED8}">
      <dgm:prSet phldrT="[Text]"/>
      <dgm:spPr>
        <a:noFill/>
      </dgm:spPr>
      <dgm:t>
        <a:bodyPr/>
        <a:lstStyle/>
        <a:p>
          <a:r>
            <a:rPr lang="en-US" dirty="0"/>
            <a:t>jubilieumjaar</a:t>
          </a:r>
        </a:p>
      </dgm:t>
    </dgm:pt>
    <dgm:pt modelId="{C918A5E8-40D4-432F-94E2-FFC5EDC59C4B}" type="parTrans" cxnId="{82E66630-B3AA-41A1-9609-B33C8B5DCA0F}">
      <dgm:prSet/>
      <dgm:spPr/>
      <dgm:t>
        <a:bodyPr/>
        <a:lstStyle/>
        <a:p>
          <a:endParaRPr lang="en-US"/>
        </a:p>
      </dgm:t>
    </dgm:pt>
    <dgm:pt modelId="{DD413C62-BB60-4ACF-8F9D-8EB6A2A9CF47}" type="sibTrans" cxnId="{82E66630-B3AA-41A1-9609-B33C8B5DCA0F}">
      <dgm:prSet/>
      <dgm:spPr/>
      <dgm:t>
        <a:bodyPr/>
        <a:lstStyle/>
        <a:p>
          <a:endParaRPr lang="en-US"/>
        </a:p>
      </dgm:t>
    </dgm:pt>
    <dgm:pt modelId="{7F13BE59-524C-44DC-B1E0-1FDFF47363F0}">
      <dgm:prSet/>
      <dgm:spPr/>
      <dgm:t>
        <a:bodyPr/>
        <a:lstStyle/>
        <a:p>
          <a:r>
            <a:rPr lang="en-US" dirty="0"/>
            <a:t>de Rips</a:t>
          </a:r>
        </a:p>
      </dgm:t>
    </dgm:pt>
    <dgm:pt modelId="{4A0A37D5-D9F6-403D-9208-3421CDDAE0E2}" type="parTrans" cxnId="{7CE70E0D-E2DF-4525-B211-41AF5DF8E05D}">
      <dgm:prSet/>
      <dgm:spPr/>
      <dgm:t>
        <a:bodyPr/>
        <a:lstStyle/>
        <a:p>
          <a:endParaRPr lang="en-US"/>
        </a:p>
      </dgm:t>
    </dgm:pt>
    <dgm:pt modelId="{2DCE6560-C3F8-42DC-9EDC-0476D839014C}" type="sibTrans" cxnId="{7CE70E0D-E2DF-4525-B211-41AF5DF8E05D}">
      <dgm:prSet/>
      <dgm:spPr/>
      <dgm:t>
        <a:bodyPr/>
        <a:lstStyle/>
        <a:p>
          <a:endParaRPr lang="en-US"/>
        </a:p>
      </dgm:t>
    </dgm:pt>
    <dgm:pt modelId="{7E323EFE-083A-40BD-93C5-75957FB89F3F}">
      <dgm:prSet/>
      <dgm:spPr/>
      <dgm:t>
        <a:bodyPr/>
        <a:lstStyle/>
        <a:p>
          <a:r>
            <a:rPr lang="en-US" dirty="0"/>
            <a:t>Beelden van vroeger</a:t>
          </a:r>
        </a:p>
      </dgm:t>
    </dgm:pt>
    <dgm:pt modelId="{6CE6A883-EA5C-4272-90CA-0259E1D0F708}" type="parTrans" cxnId="{2CDAF252-6792-451B-AAFA-080B2E5BB844}">
      <dgm:prSet/>
      <dgm:spPr/>
      <dgm:t>
        <a:bodyPr/>
        <a:lstStyle/>
        <a:p>
          <a:endParaRPr lang="en-US"/>
        </a:p>
      </dgm:t>
    </dgm:pt>
    <dgm:pt modelId="{80A5044E-3DDE-439E-A469-EE14D23D3079}" type="sibTrans" cxnId="{2CDAF252-6792-451B-AAFA-080B2E5BB844}">
      <dgm:prSet/>
      <dgm:spPr/>
      <dgm:t>
        <a:bodyPr/>
        <a:lstStyle/>
        <a:p>
          <a:endParaRPr lang="en-US"/>
        </a:p>
      </dgm:t>
    </dgm:pt>
    <dgm:pt modelId="{217C4004-DC70-42D5-9022-394CE5691333}">
      <dgm:prSet/>
      <dgm:spPr/>
      <dgm:t>
        <a:bodyPr/>
        <a:lstStyle/>
        <a:p>
          <a:r>
            <a:rPr lang="en-US" dirty="0"/>
            <a:t>(foto’s op oorspronkelijke</a:t>
          </a:r>
        </a:p>
      </dgm:t>
    </dgm:pt>
    <dgm:pt modelId="{0CAFBD97-994A-413C-A2B3-A4F20E748EA8}" type="parTrans" cxnId="{76266F5C-A835-4854-AE05-6E960AEED2B7}">
      <dgm:prSet/>
      <dgm:spPr/>
      <dgm:t>
        <a:bodyPr/>
        <a:lstStyle/>
        <a:p>
          <a:endParaRPr lang="en-US"/>
        </a:p>
      </dgm:t>
    </dgm:pt>
    <dgm:pt modelId="{B1FADCA5-CABD-44D4-B737-55761938B1EA}" type="sibTrans" cxnId="{76266F5C-A835-4854-AE05-6E960AEED2B7}">
      <dgm:prSet/>
      <dgm:spPr/>
      <dgm:t>
        <a:bodyPr/>
        <a:lstStyle/>
        <a:p>
          <a:endParaRPr lang="en-US"/>
        </a:p>
      </dgm:t>
    </dgm:pt>
    <dgm:pt modelId="{A491F77C-A0EF-49C0-A442-0E6F8703CA23}">
      <dgm:prSet/>
      <dgm:spPr/>
      <dgm:t>
        <a:bodyPr/>
        <a:lstStyle/>
        <a:p>
          <a:r>
            <a:rPr lang="en-US" dirty="0"/>
            <a:t>plek)</a:t>
          </a:r>
        </a:p>
      </dgm:t>
    </dgm:pt>
    <dgm:pt modelId="{01D1FE8E-1B3E-43FF-863A-5E0815D4AC06}" type="parTrans" cxnId="{F73147AA-BD2D-462C-A7E5-F055D4366356}">
      <dgm:prSet/>
      <dgm:spPr/>
      <dgm:t>
        <a:bodyPr/>
        <a:lstStyle/>
        <a:p>
          <a:endParaRPr lang="en-US"/>
        </a:p>
      </dgm:t>
    </dgm:pt>
    <dgm:pt modelId="{449B796F-4510-4EB5-A5D2-BCCF50A7DF40}" type="sibTrans" cxnId="{F73147AA-BD2D-462C-A7E5-F055D4366356}">
      <dgm:prSet/>
      <dgm:spPr/>
      <dgm:t>
        <a:bodyPr/>
        <a:lstStyle/>
        <a:p>
          <a:endParaRPr lang="en-US"/>
        </a:p>
      </dgm:t>
    </dgm:pt>
    <dgm:pt modelId="{BBDD5F2D-7D3B-456F-B8CD-47226D6BB96F}">
      <dgm:prSet/>
      <dgm:spPr/>
      <dgm:t>
        <a:bodyPr/>
        <a:lstStyle/>
        <a:p>
          <a:r>
            <a:rPr lang="nl-NL" dirty="0"/>
            <a:t>Film 100 jaar De Rips</a:t>
          </a:r>
          <a:endParaRPr lang="en-US" dirty="0"/>
        </a:p>
      </dgm:t>
    </dgm:pt>
    <dgm:pt modelId="{92B1E288-CD6F-4DB6-A0F0-F99A4E982710}" type="parTrans" cxnId="{32A43F30-979C-4B2C-BDFB-83BE5C05C90C}">
      <dgm:prSet/>
      <dgm:spPr/>
      <dgm:t>
        <a:bodyPr/>
        <a:lstStyle/>
        <a:p>
          <a:endParaRPr lang="en-US"/>
        </a:p>
      </dgm:t>
    </dgm:pt>
    <dgm:pt modelId="{C78B10DF-ED7C-4378-8481-1F4CF64F4121}" type="sibTrans" cxnId="{32A43F30-979C-4B2C-BDFB-83BE5C05C90C}">
      <dgm:prSet/>
      <dgm:spPr/>
      <dgm:t>
        <a:bodyPr/>
        <a:lstStyle/>
        <a:p>
          <a:endParaRPr lang="en-US"/>
        </a:p>
      </dgm:t>
    </dgm:pt>
    <dgm:pt modelId="{036AF49F-6349-45A7-B37C-A4152E154244}">
      <dgm:prSet/>
      <dgm:spPr/>
      <dgm:t>
        <a:bodyPr/>
        <a:lstStyle/>
        <a:p>
          <a:r>
            <a:rPr lang="en-US" dirty="0"/>
            <a:t>Pubquiz / Quiz-it</a:t>
          </a:r>
        </a:p>
      </dgm:t>
    </dgm:pt>
    <dgm:pt modelId="{57BB21E4-F741-4E07-807C-FE168C867E60}" type="parTrans" cxnId="{D6D24F24-478D-4C3B-AA18-10FB717491C7}">
      <dgm:prSet/>
      <dgm:spPr/>
      <dgm:t>
        <a:bodyPr/>
        <a:lstStyle/>
        <a:p>
          <a:endParaRPr lang="en-US"/>
        </a:p>
      </dgm:t>
    </dgm:pt>
    <dgm:pt modelId="{AC736207-622A-40AB-80A9-DF0BD5716BBC}" type="sibTrans" cxnId="{D6D24F24-478D-4C3B-AA18-10FB717491C7}">
      <dgm:prSet/>
      <dgm:spPr/>
      <dgm:t>
        <a:bodyPr/>
        <a:lstStyle/>
        <a:p>
          <a:endParaRPr lang="en-US"/>
        </a:p>
      </dgm:t>
    </dgm:pt>
    <dgm:pt modelId="{E54C5C9D-290E-433A-BC54-E413009C8246}">
      <dgm:prSet/>
      <dgm:spPr/>
      <dgm:t>
        <a:bodyPr/>
        <a:lstStyle/>
        <a:p>
          <a:r>
            <a:rPr lang="en-US" dirty="0"/>
            <a:t>bos met QR code</a:t>
          </a:r>
        </a:p>
      </dgm:t>
    </dgm:pt>
    <dgm:pt modelId="{9BDDE9CD-93CD-4C60-BC0D-036F40E5F751}" type="parTrans" cxnId="{7ED37B4C-18A6-418A-A771-CDE566771826}">
      <dgm:prSet/>
      <dgm:spPr/>
      <dgm:t>
        <a:bodyPr/>
        <a:lstStyle/>
        <a:p>
          <a:endParaRPr lang="en-US"/>
        </a:p>
      </dgm:t>
    </dgm:pt>
    <dgm:pt modelId="{25A8FF83-37E9-41A2-A611-E1094DB9A07F}" type="sibTrans" cxnId="{7ED37B4C-18A6-418A-A771-CDE566771826}">
      <dgm:prSet/>
      <dgm:spPr/>
      <dgm:t>
        <a:bodyPr/>
        <a:lstStyle/>
        <a:p>
          <a:endParaRPr lang="en-US"/>
        </a:p>
      </dgm:t>
    </dgm:pt>
    <dgm:pt modelId="{1140A625-D036-49E4-ABC5-7A70891107FA}">
      <dgm:prSet/>
      <dgm:spPr/>
      <dgm:t>
        <a:bodyPr/>
        <a:lstStyle/>
        <a:p>
          <a:r>
            <a:rPr lang="en-US" dirty="0"/>
            <a:t>Speurtocht</a:t>
          </a:r>
        </a:p>
      </dgm:t>
    </dgm:pt>
    <dgm:pt modelId="{C018213B-2D27-4105-B815-BC00975EFF23}" type="parTrans" cxnId="{36FADC8F-B146-42F0-883A-B4E55306BC1C}">
      <dgm:prSet/>
      <dgm:spPr/>
      <dgm:t>
        <a:bodyPr/>
        <a:lstStyle/>
        <a:p>
          <a:endParaRPr lang="en-US"/>
        </a:p>
      </dgm:t>
    </dgm:pt>
    <dgm:pt modelId="{28408E95-0253-4E4A-9F2C-E41743F51F8D}" type="sibTrans" cxnId="{36FADC8F-B146-42F0-883A-B4E55306BC1C}">
      <dgm:prSet/>
      <dgm:spPr/>
      <dgm:t>
        <a:bodyPr/>
        <a:lstStyle/>
        <a:p>
          <a:endParaRPr lang="en-US"/>
        </a:p>
      </dgm:t>
    </dgm:pt>
    <dgm:pt modelId="{0800CE16-E7A2-40F4-90B9-26CB9E995D1C}">
      <dgm:prSet/>
      <dgm:spPr/>
      <dgm:t>
        <a:bodyPr/>
        <a:lstStyle/>
        <a:p>
          <a:r>
            <a:rPr lang="en-US" dirty="0"/>
            <a:t>Elfenpad / kabouterpad /</a:t>
          </a:r>
        </a:p>
      </dgm:t>
    </dgm:pt>
    <dgm:pt modelId="{46536A35-A679-4D4D-BF52-5922DBF81F92}" type="parTrans" cxnId="{110C6FD9-ABA5-461B-ADA1-486C2F1C653E}">
      <dgm:prSet/>
      <dgm:spPr/>
      <dgm:t>
        <a:bodyPr/>
        <a:lstStyle/>
        <a:p>
          <a:endParaRPr lang="en-US"/>
        </a:p>
      </dgm:t>
    </dgm:pt>
    <dgm:pt modelId="{4BD3D714-AB06-4B3E-A213-6A02CFA8A924}" type="sibTrans" cxnId="{110C6FD9-ABA5-461B-ADA1-486C2F1C653E}">
      <dgm:prSet/>
      <dgm:spPr/>
      <dgm:t>
        <a:bodyPr/>
        <a:lstStyle/>
        <a:p>
          <a:endParaRPr lang="en-US"/>
        </a:p>
      </dgm:t>
    </dgm:pt>
    <dgm:pt modelId="{DB891BF1-FD44-4669-AD85-0F0A6DE5910F}">
      <dgm:prSet/>
      <dgm:spPr/>
      <dgm:t>
        <a:bodyPr/>
        <a:lstStyle/>
        <a:p>
          <a:r>
            <a:rPr lang="en-US" dirty="0"/>
            <a:t>Sprookjesbos (i.c.m.</a:t>
          </a:r>
        </a:p>
      </dgm:t>
    </dgm:pt>
    <dgm:pt modelId="{9A3C23F7-4789-4994-880C-487776F0E957}" type="parTrans" cxnId="{20084F96-80EE-4910-8897-4A483E27D333}">
      <dgm:prSet/>
      <dgm:spPr/>
      <dgm:t>
        <a:bodyPr/>
        <a:lstStyle/>
        <a:p>
          <a:endParaRPr lang="en-US"/>
        </a:p>
      </dgm:t>
    </dgm:pt>
    <dgm:pt modelId="{1AA7ADD5-F833-47A3-9C13-B6194C0AD717}" type="sibTrans" cxnId="{20084F96-80EE-4910-8897-4A483E27D333}">
      <dgm:prSet/>
      <dgm:spPr/>
      <dgm:t>
        <a:bodyPr/>
        <a:lstStyle/>
        <a:p>
          <a:endParaRPr lang="en-US"/>
        </a:p>
      </dgm:t>
    </dgm:pt>
    <dgm:pt modelId="{BD49C96A-55A7-4182-BC73-5ABEA98A653B}">
      <dgm:prSet/>
      <dgm:spPr/>
      <dgm:t>
        <a:bodyPr/>
        <a:lstStyle/>
        <a:p>
          <a:r>
            <a:rPr lang="en-US" dirty="0"/>
            <a:t>informatieborden).</a:t>
          </a:r>
        </a:p>
      </dgm:t>
    </dgm:pt>
    <dgm:pt modelId="{921920DD-5031-46E9-AB78-6E79927D91B3}" type="parTrans" cxnId="{7F9D5DC9-B613-4160-B380-35271C3523B0}">
      <dgm:prSet/>
      <dgm:spPr/>
      <dgm:t>
        <a:bodyPr/>
        <a:lstStyle/>
        <a:p>
          <a:endParaRPr lang="en-US"/>
        </a:p>
      </dgm:t>
    </dgm:pt>
    <dgm:pt modelId="{FB0A5686-0C6D-4DF5-8241-895AE35A2E1B}" type="sibTrans" cxnId="{7F9D5DC9-B613-4160-B380-35271C3523B0}">
      <dgm:prSet/>
      <dgm:spPr/>
      <dgm:t>
        <a:bodyPr/>
        <a:lstStyle/>
        <a:p>
          <a:endParaRPr lang="en-US"/>
        </a:p>
      </dgm:t>
    </dgm:pt>
    <dgm:pt modelId="{4CF89CCD-A925-483D-8B52-C738CE05ADDE}">
      <dgm:prSet/>
      <dgm:spPr/>
      <dgm:t>
        <a:bodyPr/>
        <a:lstStyle/>
        <a:p>
          <a:r>
            <a:rPr lang="en-US" dirty="0"/>
            <a:t>Ontwikkelen /</a:t>
          </a:r>
        </a:p>
      </dgm:t>
    </dgm:pt>
    <dgm:pt modelId="{A5C56D53-20FA-4C56-A83E-E69412E2E46E}" type="parTrans" cxnId="{A555C178-E984-4F67-BA3D-6421E8E77612}">
      <dgm:prSet/>
      <dgm:spPr/>
      <dgm:t>
        <a:bodyPr/>
        <a:lstStyle/>
        <a:p>
          <a:endParaRPr lang="en-US"/>
        </a:p>
      </dgm:t>
    </dgm:pt>
    <dgm:pt modelId="{B81AC187-E5CC-4983-A7D3-4620EE5E29FD}" type="sibTrans" cxnId="{A555C178-E984-4F67-BA3D-6421E8E77612}">
      <dgm:prSet/>
      <dgm:spPr/>
      <dgm:t>
        <a:bodyPr/>
        <a:lstStyle/>
        <a:p>
          <a:endParaRPr lang="en-US"/>
        </a:p>
      </dgm:t>
    </dgm:pt>
    <dgm:pt modelId="{9BD07D72-E6CD-49CC-A9B8-AFCD8020CA8F}">
      <dgm:prSet/>
      <dgm:spPr/>
      <dgm:t>
        <a:bodyPr/>
        <a:lstStyle/>
        <a:p>
          <a:r>
            <a:rPr lang="en-US" dirty="0"/>
            <a:t>presenteren Boslikeurtje</a:t>
          </a:r>
        </a:p>
      </dgm:t>
    </dgm:pt>
    <dgm:pt modelId="{60875DFD-20E8-42C0-B0B3-30CC34AFC200}" type="parTrans" cxnId="{172824B5-28F7-4CBF-843D-AA5A1F86649F}">
      <dgm:prSet/>
      <dgm:spPr/>
      <dgm:t>
        <a:bodyPr/>
        <a:lstStyle/>
        <a:p>
          <a:endParaRPr lang="en-US"/>
        </a:p>
      </dgm:t>
    </dgm:pt>
    <dgm:pt modelId="{72220311-36DD-466F-931C-E1B38C513BED}" type="sibTrans" cxnId="{172824B5-28F7-4CBF-843D-AA5A1F86649F}">
      <dgm:prSet/>
      <dgm:spPr/>
      <dgm:t>
        <a:bodyPr/>
        <a:lstStyle/>
        <a:p>
          <a:endParaRPr lang="en-US"/>
        </a:p>
      </dgm:t>
    </dgm:pt>
    <dgm:pt modelId="{B644DB02-BB26-4A79-8A36-E70538501192}">
      <dgm:prSet/>
      <dgm:spPr/>
      <dgm:t>
        <a:bodyPr/>
        <a:lstStyle/>
        <a:p>
          <a:r>
            <a:rPr lang="en-US" dirty="0"/>
            <a:t>Forrest Run, outdoor</a:t>
          </a:r>
        </a:p>
      </dgm:t>
    </dgm:pt>
    <dgm:pt modelId="{332E2A97-6E3E-46D0-9059-9C098DBEF0B1}" type="parTrans" cxnId="{D4DEC25E-E412-426C-8A31-CDD67ADC571C}">
      <dgm:prSet/>
      <dgm:spPr/>
      <dgm:t>
        <a:bodyPr/>
        <a:lstStyle/>
        <a:p>
          <a:endParaRPr lang="en-US"/>
        </a:p>
      </dgm:t>
    </dgm:pt>
    <dgm:pt modelId="{5A22081C-8AEF-4DCE-A85E-2924D2182CDB}" type="sibTrans" cxnId="{D4DEC25E-E412-426C-8A31-CDD67ADC571C}">
      <dgm:prSet/>
      <dgm:spPr/>
      <dgm:t>
        <a:bodyPr/>
        <a:lstStyle/>
        <a:p>
          <a:endParaRPr lang="en-US"/>
        </a:p>
      </dgm:t>
    </dgm:pt>
    <dgm:pt modelId="{16808982-4580-49B8-9782-E196E79863B2}">
      <dgm:prSet/>
      <dgm:spPr/>
      <dgm:t>
        <a:bodyPr/>
        <a:lstStyle/>
        <a:p>
          <a:r>
            <a:rPr lang="en-US" dirty="0"/>
            <a:t>games, kabelbaan</a:t>
          </a:r>
        </a:p>
      </dgm:t>
    </dgm:pt>
    <dgm:pt modelId="{286B3EF4-268A-4CBC-89B5-E0445823F978}" type="parTrans" cxnId="{721A15F1-C8C8-4E1C-897A-32024DDDC6F9}">
      <dgm:prSet/>
      <dgm:spPr/>
      <dgm:t>
        <a:bodyPr/>
        <a:lstStyle/>
        <a:p>
          <a:endParaRPr lang="en-US"/>
        </a:p>
      </dgm:t>
    </dgm:pt>
    <dgm:pt modelId="{ED185197-36FC-4D99-AA93-500735BC710D}" type="sibTrans" cxnId="{721A15F1-C8C8-4E1C-897A-32024DDDC6F9}">
      <dgm:prSet/>
      <dgm:spPr/>
      <dgm:t>
        <a:bodyPr/>
        <a:lstStyle/>
        <a:p>
          <a:endParaRPr lang="en-US"/>
        </a:p>
      </dgm:t>
    </dgm:pt>
    <dgm:pt modelId="{2F5D0854-3F44-44CA-A469-3F2F34B3F7FC}">
      <dgm:prSet/>
      <dgm:spPr/>
      <dgm:t>
        <a:bodyPr/>
        <a:lstStyle/>
        <a:p>
          <a:r>
            <a:rPr lang="nl-NL" dirty="0"/>
            <a:t>van Rips jubileum bier/wijn.</a:t>
          </a:r>
          <a:endParaRPr lang="en-US" dirty="0"/>
        </a:p>
      </dgm:t>
    </dgm:pt>
    <dgm:pt modelId="{088BA1F6-4CB7-4821-84B0-67D72417DBE8}" type="parTrans" cxnId="{3A2FC1EB-BBAE-4B26-9251-B795E4981CF4}">
      <dgm:prSet/>
      <dgm:spPr/>
      <dgm:t>
        <a:bodyPr/>
        <a:lstStyle/>
        <a:p>
          <a:endParaRPr lang="en-US"/>
        </a:p>
      </dgm:t>
    </dgm:pt>
    <dgm:pt modelId="{F3B88BF1-4BB9-426F-84B5-B9DFC85C5355}" type="sibTrans" cxnId="{3A2FC1EB-BBAE-4B26-9251-B795E4981CF4}">
      <dgm:prSet/>
      <dgm:spPr/>
      <dgm:t>
        <a:bodyPr/>
        <a:lstStyle/>
        <a:p>
          <a:endParaRPr lang="en-US"/>
        </a:p>
      </dgm:t>
    </dgm:pt>
    <dgm:pt modelId="{AC23B90F-68D0-4D85-885F-018B434A1A2B}">
      <dgm:prSet/>
      <dgm:spPr/>
      <dgm:t>
        <a:bodyPr/>
        <a:lstStyle/>
        <a:p>
          <a:r>
            <a:rPr lang="en-US" dirty="0"/>
            <a:t>Centrale feestavond</a:t>
          </a:r>
        </a:p>
      </dgm:t>
    </dgm:pt>
    <dgm:pt modelId="{C7BF53C4-DDA2-4DD8-91B4-FD8BDBA2D895}" type="parTrans" cxnId="{52A5F345-C112-4185-96C7-FBF8373C91CA}">
      <dgm:prSet/>
      <dgm:spPr/>
      <dgm:t>
        <a:bodyPr/>
        <a:lstStyle/>
        <a:p>
          <a:endParaRPr lang="en-US"/>
        </a:p>
      </dgm:t>
    </dgm:pt>
    <dgm:pt modelId="{6EDD2EE9-3B16-453A-B47D-E09B71600FAD}" type="sibTrans" cxnId="{52A5F345-C112-4185-96C7-FBF8373C91CA}">
      <dgm:prSet/>
      <dgm:spPr/>
      <dgm:t>
        <a:bodyPr/>
        <a:lstStyle/>
        <a:p>
          <a:endParaRPr lang="en-US"/>
        </a:p>
      </dgm:t>
    </dgm:pt>
    <dgm:pt modelId="{F4F47ECE-C6BF-4071-9D7D-8AD16FBF3730}">
      <dgm:prSet/>
      <dgm:spPr/>
      <dgm:t>
        <a:bodyPr/>
        <a:lstStyle/>
        <a:p>
          <a:r>
            <a:rPr lang="en-US" dirty="0"/>
            <a:t>Dorpsdiner / lunch / bbq</a:t>
          </a:r>
        </a:p>
      </dgm:t>
    </dgm:pt>
    <dgm:pt modelId="{826DDA49-D8C4-466E-8864-EEC6AF2755C2}" type="parTrans" cxnId="{A1CCD168-E160-4F11-80F6-449EEA2855DB}">
      <dgm:prSet/>
      <dgm:spPr/>
      <dgm:t>
        <a:bodyPr/>
        <a:lstStyle/>
        <a:p>
          <a:endParaRPr lang="en-US"/>
        </a:p>
      </dgm:t>
    </dgm:pt>
    <dgm:pt modelId="{7DBAF8C4-2268-4883-8868-A2D4070DE005}" type="sibTrans" cxnId="{A1CCD168-E160-4F11-80F6-449EEA2855DB}">
      <dgm:prSet/>
      <dgm:spPr/>
      <dgm:t>
        <a:bodyPr/>
        <a:lstStyle/>
        <a:p>
          <a:endParaRPr lang="en-US"/>
        </a:p>
      </dgm:t>
    </dgm:pt>
    <dgm:pt modelId="{3284D2D5-F73C-4858-B76C-0BA26D5234F2}">
      <dgm:prSet/>
      <dgm:spPr/>
      <dgm:t>
        <a:bodyPr/>
        <a:lstStyle/>
        <a:p>
          <a:r>
            <a:rPr lang="en-US" dirty="0"/>
            <a:t>Reünie</a:t>
          </a:r>
        </a:p>
      </dgm:t>
    </dgm:pt>
    <dgm:pt modelId="{BC559183-845D-4B39-AB3C-ECDE6132E401}" type="parTrans" cxnId="{1DEBA111-B454-4250-9A86-B2CFAAEA0EC9}">
      <dgm:prSet/>
      <dgm:spPr/>
      <dgm:t>
        <a:bodyPr/>
        <a:lstStyle/>
        <a:p>
          <a:endParaRPr lang="en-US"/>
        </a:p>
      </dgm:t>
    </dgm:pt>
    <dgm:pt modelId="{86963724-9A6E-43EF-861E-7D1B100652F6}" type="sibTrans" cxnId="{1DEBA111-B454-4250-9A86-B2CFAAEA0EC9}">
      <dgm:prSet/>
      <dgm:spPr/>
      <dgm:t>
        <a:bodyPr/>
        <a:lstStyle/>
        <a:p>
          <a:endParaRPr lang="en-US"/>
        </a:p>
      </dgm:t>
    </dgm:pt>
    <dgm:pt modelId="{F7FE36B2-1B21-45E0-9EE9-AFE22BCED741}">
      <dgm:prSet/>
      <dgm:spPr/>
      <dgm:t>
        <a:bodyPr/>
        <a:lstStyle/>
        <a:p>
          <a:r>
            <a:rPr lang="en-US" dirty="0"/>
            <a:t>Open bedrijven dag</a:t>
          </a:r>
        </a:p>
      </dgm:t>
    </dgm:pt>
    <dgm:pt modelId="{06AAC31E-33EB-4B2F-8148-D8E926210CA4}" type="parTrans" cxnId="{6B125E5A-C3D4-47FC-BD25-E264867047B4}">
      <dgm:prSet/>
      <dgm:spPr/>
      <dgm:t>
        <a:bodyPr/>
        <a:lstStyle/>
        <a:p>
          <a:endParaRPr lang="en-US"/>
        </a:p>
      </dgm:t>
    </dgm:pt>
    <dgm:pt modelId="{A95CEA4E-F8CF-4288-986E-2B2084EAFF4B}" type="sibTrans" cxnId="{6B125E5A-C3D4-47FC-BD25-E264867047B4}">
      <dgm:prSet/>
      <dgm:spPr/>
      <dgm:t>
        <a:bodyPr/>
        <a:lstStyle/>
        <a:p>
          <a:endParaRPr lang="en-US"/>
        </a:p>
      </dgm:t>
    </dgm:pt>
    <dgm:pt modelId="{0BFE5C69-45C2-4054-B8EE-16F29EC09F6C}">
      <dgm:prSet/>
      <dgm:spPr/>
      <dgm:t>
        <a:bodyPr/>
        <a:lstStyle/>
        <a:p>
          <a:r>
            <a:rPr lang="en-US" dirty="0"/>
            <a:t>Markt met Ripse</a:t>
          </a:r>
        </a:p>
      </dgm:t>
    </dgm:pt>
    <dgm:pt modelId="{49519735-71A3-4850-8EC3-BCD438D92D1E}" type="parTrans" cxnId="{17ECCD50-7B2E-45D5-8CB9-0D2BD0B46A78}">
      <dgm:prSet/>
      <dgm:spPr/>
      <dgm:t>
        <a:bodyPr/>
        <a:lstStyle/>
        <a:p>
          <a:endParaRPr lang="en-US"/>
        </a:p>
      </dgm:t>
    </dgm:pt>
    <dgm:pt modelId="{5B44F7FF-8B68-4D84-B9CC-000472812875}" type="sibTrans" cxnId="{17ECCD50-7B2E-45D5-8CB9-0D2BD0B46A78}">
      <dgm:prSet/>
      <dgm:spPr/>
      <dgm:t>
        <a:bodyPr/>
        <a:lstStyle/>
        <a:p>
          <a:endParaRPr lang="en-US"/>
        </a:p>
      </dgm:t>
    </dgm:pt>
    <dgm:pt modelId="{4FA8C9E8-B35D-42C3-AF64-68F578795C5C}">
      <dgm:prSet/>
      <dgm:spPr/>
      <dgm:t>
        <a:bodyPr/>
        <a:lstStyle/>
        <a:p>
          <a:r>
            <a:rPr lang="en-US" dirty="0"/>
            <a:t>streekproducten</a:t>
          </a:r>
        </a:p>
      </dgm:t>
    </dgm:pt>
    <dgm:pt modelId="{147E317B-93B3-41EB-A6BE-941B7F066452}" type="parTrans" cxnId="{22A21145-8946-4939-AD88-B2AEDC20F36F}">
      <dgm:prSet/>
      <dgm:spPr/>
      <dgm:t>
        <a:bodyPr/>
        <a:lstStyle/>
        <a:p>
          <a:endParaRPr lang="en-US"/>
        </a:p>
      </dgm:t>
    </dgm:pt>
    <dgm:pt modelId="{B8777500-4266-4300-AC35-1E46D4EAD4DA}" type="sibTrans" cxnId="{22A21145-8946-4939-AD88-B2AEDC20F36F}">
      <dgm:prSet/>
      <dgm:spPr/>
      <dgm:t>
        <a:bodyPr/>
        <a:lstStyle/>
        <a:p>
          <a:endParaRPr lang="en-US"/>
        </a:p>
      </dgm:t>
    </dgm:pt>
    <dgm:pt modelId="{DCBC15A1-616A-4836-9220-1C722FA6F791}">
      <dgm:prSet/>
      <dgm:spPr/>
      <dgm:t>
        <a:bodyPr/>
        <a:lstStyle/>
        <a:p>
          <a:r>
            <a:rPr lang="en-US" dirty="0"/>
            <a:t>Foodtrucks</a:t>
          </a:r>
        </a:p>
      </dgm:t>
    </dgm:pt>
    <dgm:pt modelId="{AB7659EA-1B86-4E1D-ABBA-C9A4556459B9}" type="parTrans" cxnId="{C5454DD0-1D4A-4EBF-8E1F-1DD9B556F1BE}">
      <dgm:prSet/>
      <dgm:spPr/>
      <dgm:t>
        <a:bodyPr/>
        <a:lstStyle/>
        <a:p>
          <a:endParaRPr lang="en-US"/>
        </a:p>
      </dgm:t>
    </dgm:pt>
    <dgm:pt modelId="{47BE08E9-A86E-4935-BD52-CF8C06953E3F}" type="sibTrans" cxnId="{C5454DD0-1D4A-4EBF-8E1F-1DD9B556F1BE}">
      <dgm:prSet/>
      <dgm:spPr/>
      <dgm:t>
        <a:bodyPr/>
        <a:lstStyle/>
        <a:p>
          <a:endParaRPr lang="en-US"/>
        </a:p>
      </dgm:t>
    </dgm:pt>
    <dgm:pt modelId="{10243375-6BBE-459E-9441-9514B204BF17}">
      <dgm:prSet/>
      <dgm:spPr/>
      <dgm:t>
        <a:bodyPr/>
        <a:lstStyle/>
        <a:p>
          <a:r>
            <a:rPr lang="en-US" dirty="0"/>
            <a:t>Winter wonderland weekend</a:t>
          </a:r>
        </a:p>
      </dgm:t>
    </dgm:pt>
    <dgm:pt modelId="{5D4BCBE3-5686-49EF-A7AF-39EFC92CD170}" type="parTrans" cxnId="{0C8123CD-28A5-4AE5-A28D-9008C0595F9D}">
      <dgm:prSet/>
      <dgm:spPr/>
      <dgm:t>
        <a:bodyPr/>
        <a:lstStyle/>
        <a:p>
          <a:endParaRPr lang="en-US"/>
        </a:p>
      </dgm:t>
    </dgm:pt>
    <dgm:pt modelId="{A184116B-3B84-42BB-B590-678B46002E83}" type="sibTrans" cxnId="{0C8123CD-28A5-4AE5-A28D-9008C0595F9D}">
      <dgm:prSet/>
      <dgm:spPr/>
      <dgm:t>
        <a:bodyPr/>
        <a:lstStyle/>
        <a:p>
          <a:endParaRPr lang="en-US"/>
        </a:p>
      </dgm:t>
    </dgm:pt>
    <dgm:pt modelId="{EFDC8F80-4E10-44C9-9540-39E2B02707F6}">
      <dgm:prSet/>
      <dgm:spPr/>
      <dgm:t>
        <a:bodyPr/>
        <a:lstStyle/>
        <a:p>
          <a:r>
            <a:rPr lang="en-US" dirty="0"/>
            <a:t>IJsbaan</a:t>
          </a:r>
        </a:p>
      </dgm:t>
    </dgm:pt>
    <dgm:pt modelId="{8E6F3FE8-C427-45C8-8CD2-4641DF5BA3E4}" type="parTrans" cxnId="{6BAF0B34-EB1B-40CB-9AF8-981F2133B1F3}">
      <dgm:prSet/>
      <dgm:spPr/>
      <dgm:t>
        <a:bodyPr/>
        <a:lstStyle/>
        <a:p>
          <a:endParaRPr lang="en-US"/>
        </a:p>
      </dgm:t>
    </dgm:pt>
    <dgm:pt modelId="{672FDFF8-6DE8-4579-9CF6-598FF82CDFA8}" type="sibTrans" cxnId="{6BAF0B34-EB1B-40CB-9AF8-981F2133B1F3}">
      <dgm:prSet/>
      <dgm:spPr/>
      <dgm:t>
        <a:bodyPr/>
        <a:lstStyle/>
        <a:p>
          <a:endParaRPr lang="en-US"/>
        </a:p>
      </dgm:t>
    </dgm:pt>
    <dgm:pt modelId="{6DC9D219-3468-45D2-9E67-EA095DB6427F}">
      <dgm:prSet/>
      <dgm:spPr/>
      <dgm:t>
        <a:bodyPr/>
        <a:lstStyle/>
        <a:p>
          <a:r>
            <a:rPr lang="nl-NL" dirty="0"/>
            <a:t>Heilige mis op 8 december</a:t>
          </a:r>
          <a:endParaRPr lang="en-US" dirty="0"/>
        </a:p>
      </dgm:t>
    </dgm:pt>
    <dgm:pt modelId="{687A19ED-40CF-4783-914F-D9A7A4AF9BD3}" type="parTrans" cxnId="{5FBFA730-3AEE-4FC5-ABE3-1C5DFE7FC42F}">
      <dgm:prSet/>
      <dgm:spPr/>
      <dgm:t>
        <a:bodyPr/>
        <a:lstStyle/>
        <a:p>
          <a:endParaRPr lang="en-US"/>
        </a:p>
      </dgm:t>
    </dgm:pt>
    <dgm:pt modelId="{0F9ABD9E-E350-47FD-BE70-C545E10D7ED2}" type="sibTrans" cxnId="{5FBFA730-3AEE-4FC5-ABE3-1C5DFE7FC42F}">
      <dgm:prSet/>
      <dgm:spPr/>
      <dgm:t>
        <a:bodyPr/>
        <a:lstStyle/>
        <a:p>
          <a:endParaRPr lang="en-US"/>
        </a:p>
      </dgm:t>
    </dgm:pt>
    <dgm:pt modelId="{B03944D6-39D3-43D3-8FC7-D93BEB997688}">
      <dgm:prSet phldrT="[Text]"/>
      <dgm:spPr>
        <a:noFill/>
      </dgm:spPr>
      <dgm:t>
        <a:bodyPr/>
        <a:lstStyle/>
        <a:p>
          <a:r>
            <a:rPr lang="en-US" dirty="0" err="1"/>
            <a:t>Verjaardagsfeestje</a:t>
          </a:r>
          <a:endParaRPr lang="en-US" dirty="0"/>
        </a:p>
      </dgm:t>
    </dgm:pt>
    <dgm:pt modelId="{554A57A5-4D8B-466D-9D94-E2CE97A07E9A}" type="parTrans" cxnId="{662F11E3-9A6F-4694-80E3-A0086E814768}">
      <dgm:prSet/>
      <dgm:spPr/>
      <dgm:t>
        <a:bodyPr/>
        <a:lstStyle/>
        <a:p>
          <a:endParaRPr lang="en-US"/>
        </a:p>
      </dgm:t>
    </dgm:pt>
    <dgm:pt modelId="{DF6B99C5-6F7A-4C6B-8630-203CB61C07B6}" type="sibTrans" cxnId="{662F11E3-9A6F-4694-80E3-A0086E814768}">
      <dgm:prSet/>
      <dgm:spPr/>
      <dgm:t>
        <a:bodyPr/>
        <a:lstStyle/>
        <a:p>
          <a:endParaRPr lang="en-US"/>
        </a:p>
      </dgm:t>
    </dgm:pt>
    <dgm:pt modelId="{92123F16-BEBF-432B-961B-016C139E63A6}">
      <dgm:prSet/>
      <dgm:spPr/>
      <dgm:t>
        <a:bodyPr/>
        <a:lstStyle/>
        <a:p>
          <a:r>
            <a:rPr lang="en-US" dirty="0" err="1"/>
            <a:t>Kerstmarkt</a:t>
          </a:r>
          <a:endParaRPr lang="en-US" dirty="0"/>
        </a:p>
      </dgm:t>
    </dgm:pt>
    <dgm:pt modelId="{32FCD8F2-7465-4CEE-89FE-252F92307986}" type="parTrans" cxnId="{5B9CB3C5-8331-4645-B8DF-7749991A50AA}">
      <dgm:prSet/>
      <dgm:spPr/>
      <dgm:t>
        <a:bodyPr/>
        <a:lstStyle/>
        <a:p>
          <a:endParaRPr lang="en-US"/>
        </a:p>
      </dgm:t>
    </dgm:pt>
    <dgm:pt modelId="{30C68DC2-551C-4964-B94F-0A57973C2F00}" type="sibTrans" cxnId="{5B9CB3C5-8331-4645-B8DF-7749991A50AA}">
      <dgm:prSet/>
      <dgm:spPr/>
      <dgm:t>
        <a:bodyPr/>
        <a:lstStyle/>
        <a:p>
          <a:endParaRPr lang="en-US"/>
        </a:p>
      </dgm:t>
    </dgm:pt>
    <dgm:pt modelId="{306856BD-51DA-4D57-AE86-D59D1D8AAD1C}">
      <dgm:prSet/>
      <dgm:spPr/>
      <dgm:t>
        <a:bodyPr/>
        <a:lstStyle/>
        <a:p>
          <a:r>
            <a:rPr lang="en-US" dirty="0" err="1"/>
            <a:t>Lampionnen</a:t>
          </a:r>
          <a:r>
            <a:rPr lang="en-US" dirty="0"/>
            <a:t> / </a:t>
          </a:r>
          <a:r>
            <a:rPr lang="en-US" dirty="0" err="1"/>
            <a:t>Wensbalonnen</a:t>
          </a:r>
          <a:r>
            <a:rPr lang="en-US" dirty="0"/>
            <a:t> </a:t>
          </a:r>
          <a:r>
            <a:rPr lang="en-US" dirty="0" err="1"/>
            <a:t>oplaten</a:t>
          </a:r>
          <a:endParaRPr lang="en-US" dirty="0"/>
        </a:p>
      </dgm:t>
    </dgm:pt>
    <dgm:pt modelId="{80097FDA-911E-4DF9-A2FF-685982E9DAE1}" type="parTrans" cxnId="{E7E65BD4-1210-48A5-A4EA-42E7C80F7BC5}">
      <dgm:prSet/>
      <dgm:spPr/>
      <dgm:t>
        <a:bodyPr/>
        <a:lstStyle/>
        <a:p>
          <a:endParaRPr lang="en-US"/>
        </a:p>
      </dgm:t>
    </dgm:pt>
    <dgm:pt modelId="{352939A5-D181-41F4-92E3-4FC547164218}" type="sibTrans" cxnId="{E7E65BD4-1210-48A5-A4EA-42E7C80F7BC5}">
      <dgm:prSet/>
      <dgm:spPr/>
      <dgm:t>
        <a:bodyPr/>
        <a:lstStyle/>
        <a:p>
          <a:endParaRPr lang="en-US"/>
        </a:p>
      </dgm:t>
    </dgm:pt>
    <dgm:pt modelId="{90B91404-6EAF-4EBB-BE6D-AA094AE3B1DA}" type="pres">
      <dgm:prSet presAssocID="{8B8C1672-6FA9-4656-B4FC-7779C0FF61E6}" presName="Name0" presStyleCnt="0">
        <dgm:presLayoutVars>
          <dgm:dir/>
          <dgm:animLvl val="lvl"/>
          <dgm:resizeHandles val="exact"/>
        </dgm:presLayoutVars>
      </dgm:prSet>
      <dgm:spPr/>
    </dgm:pt>
    <dgm:pt modelId="{98C5F98E-8CE0-4DE6-A1DA-3488B1AF7488}" type="pres">
      <dgm:prSet presAssocID="{0B7048FA-4DA9-4B58-BDE0-16DBC1E2EA5C}" presName="composite" presStyleCnt="0"/>
      <dgm:spPr/>
    </dgm:pt>
    <dgm:pt modelId="{0A50765F-0AF0-4E84-9C5C-471CA63CEE42}" type="pres">
      <dgm:prSet presAssocID="{0B7048FA-4DA9-4B58-BDE0-16DBC1E2EA5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EE84589A-228A-4D38-9F2C-C766AB7AFF10}" type="pres">
      <dgm:prSet presAssocID="{0B7048FA-4DA9-4B58-BDE0-16DBC1E2EA5C}" presName="desTx" presStyleLbl="alignAccFollowNode1" presStyleIdx="0" presStyleCnt="5">
        <dgm:presLayoutVars>
          <dgm:bulletEnabled val="1"/>
        </dgm:presLayoutVars>
      </dgm:prSet>
      <dgm:spPr/>
    </dgm:pt>
    <dgm:pt modelId="{C3C4C859-7902-4293-A4ED-236214CE9417}" type="pres">
      <dgm:prSet presAssocID="{FD7266E9-C925-4BF1-B040-C82AA4563278}" presName="space" presStyleCnt="0"/>
      <dgm:spPr/>
    </dgm:pt>
    <dgm:pt modelId="{20CECC82-C62A-4AEE-84D5-6F7262A9B7B6}" type="pres">
      <dgm:prSet presAssocID="{25BB37BA-3B62-45A1-ADDD-35B668FDE93A}" presName="composite" presStyleCnt="0"/>
      <dgm:spPr/>
    </dgm:pt>
    <dgm:pt modelId="{18124542-C2D3-4BB7-BA3C-21E317DAF3FB}" type="pres">
      <dgm:prSet presAssocID="{25BB37BA-3B62-45A1-ADDD-35B668FDE93A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D9510D17-3F8A-443A-9AC0-2FC7F77CE5A7}" type="pres">
      <dgm:prSet presAssocID="{25BB37BA-3B62-45A1-ADDD-35B668FDE93A}" presName="desTx" presStyleLbl="alignAccFollowNode1" presStyleIdx="1" presStyleCnt="5">
        <dgm:presLayoutVars>
          <dgm:bulletEnabled val="1"/>
        </dgm:presLayoutVars>
      </dgm:prSet>
      <dgm:spPr/>
    </dgm:pt>
    <dgm:pt modelId="{5DE74234-C9FC-4BB2-AA1F-B1D5D8EB8B47}" type="pres">
      <dgm:prSet presAssocID="{5218FA11-C43B-42BC-B44D-F89686F0ABC8}" presName="space" presStyleCnt="0"/>
      <dgm:spPr/>
    </dgm:pt>
    <dgm:pt modelId="{7BE5D711-B57D-44BA-9D5C-C040014F81E6}" type="pres">
      <dgm:prSet presAssocID="{916E5FDF-1511-4D62-8687-F08C0162D688}" presName="composite" presStyleCnt="0"/>
      <dgm:spPr/>
    </dgm:pt>
    <dgm:pt modelId="{0732F06F-D48C-4189-ACCB-06A57C0AE0B9}" type="pres">
      <dgm:prSet presAssocID="{916E5FDF-1511-4D62-8687-F08C0162D688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7045D5F7-90AA-4BFF-BAFC-69F76E504DF9}" type="pres">
      <dgm:prSet presAssocID="{916E5FDF-1511-4D62-8687-F08C0162D688}" presName="desTx" presStyleLbl="alignAccFollowNode1" presStyleIdx="2" presStyleCnt="5">
        <dgm:presLayoutVars>
          <dgm:bulletEnabled val="1"/>
        </dgm:presLayoutVars>
      </dgm:prSet>
      <dgm:spPr/>
    </dgm:pt>
    <dgm:pt modelId="{89DAE7A2-05A5-429F-8BDE-776724A9C1F7}" type="pres">
      <dgm:prSet presAssocID="{A51D3B41-B704-49A8-A9CB-F770E154B7FC}" presName="space" presStyleCnt="0"/>
      <dgm:spPr/>
    </dgm:pt>
    <dgm:pt modelId="{F6F1E117-5DE2-46F7-804E-12CF7C488C15}" type="pres">
      <dgm:prSet presAssocID="{34B13EF9-D902-44DA-8BD6-B008EED36511}" presName="composite" presStyleCnt="0"/>
      <dgm:spPr/>
    </dgm:pt>
    <dgm:pt modelId="{DE8F3496-E4EC-4ED2-AB7D-9E68F152A88D}" type="pres">
      <dgm:prSet presAssocID="{34B13EF9-D902-44DA-8BD6-B008EED3651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35B7B95-52C8-4B6A-BE20-216E69578364}" type="pres">
      <dgm:prSet presAssocID="{34B13EF9-D902-44DA-8BD6-B008EED36511}" presName="desTx" presStyleLbl="alignAccFollowNode1" presStyleIdx="3" presStyleCnt="5">
        <dgm:presLayoutVars>
          <dgm:bulletEnabled val="1"/>
        </dgm:presLayoutVars>
      </dgm:prSet>
      <dgm:spPr/>
    </dgm:pt>
    <dgm:pt modelId="{D2499E8D-90C1-4D48-B737-ED4FC0B8934C}" type="pres">
      <dgm:prSet presAssocID="{D476BF8F-08EB-4DD5-B059-D49396097095}" presName="space" presStyleCnt="0"/>
      <dgm:spPr/>
    </dgm:pt>
    <dgm:pt modelId="{FE36592C-103F-428F-B10E-795048630F7B}" type="pres">
      <dgm:prSet presAssocID="{A2598167-28C3-41C3-BB9B-8EE8DA19765F}" presName="composite" presStyleCnt="0"/>
      <dgm:spPr/>
    </dgm:pt>
    <dgm:pt modelId="{8DA48003-A535-49D2-B464-26E76A8C856F}" type="pres">
      <dgm:prSet presAssocID="{A2598167-28C3-41C3-BB9B-8EE8DA19765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208860F5-CFDB-47F5-9A1C-939482ACE235}" type="pres">
      <dgm:prSet presAssocID="{A2598167-28C3-41C3-BB9B-8EE8DA19765F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C3E0ED00-6E43-4FAE-AB75-6260F7AD1A92}" srcId="{8B8C1672-6FA9-4656-B4FC-7779C0FF61E6}" destId="{34B13EF9-D902-44DA-8BD6-B008EED36511}" srcOrd="3" destOrd="0" parTransId="{F5BDEAFB-E6E9-4337-91AE-52E7EC3997DD}" sibTransId="{D476BF8F-08EB-4DD5-B059-D49396097095}"/>
    <dgm:cxn modelId="{8B5D220B-7C68-4118-84E5-9686CEB8DE5A}" type="presOf" srcId="{B03944D6-39D3-43D3-8FC7-D93BEB997688}" destId="{208860F5-CFDB-47F5-9A1C-939482ACE235}" srcOrd="0" destOrd="1" presId="urn:microsoft.com/office/officeart/2005/8/layout/hList1"/>
    <dgm:cxn modelId="{E853DE0B-3C7D-49BD-8BE9-B8030E2A6135}" type="presOf" srcId="{B644DB02-BB26-4A79-8A36-E70538501192}" destId="{7045D5F7-90AA-4BFF-BAFC-69F76E504DF9}" srcOrd="0" destOrd="8" presId="urn:microsoft.com/office/officeart/2005/8/layout/hList1"/>
    <dgm:cxn modelId="{7CE70E0D-E2DF-4525-B211-41AF5DF8E05D}" srcId="{25BB37BA-3B62-45A1-ADDD-35B668FDE93A}" destId="{7F13BE59-524C-44DC-B1E0-1FDFF47363F0}" srcOrd="1" destOrd="0" parTransId="{4A0A37D5-D9F6-403D-9208-3421CDDAE0E2}" sibTransId="{2DCE6560-C3F8-42DC-9EDC-0476D839014C}"/>
    <dgm:cxn modelId="{9BD05F0F-BF28-4AE0-B5B2-7EAA0CA14758}" srcId="{34B13EF9-D902-44DA-8BD6-B008EED36511}" destId="{53EA92FD-4BA5-4B2C-8606-847D0C704925}" srcOrd="0" destOrd="0" parTransId="{D92E8A11-2B0E-45EF-8302-2B39D97CC23D}" sibTransId="{91824D0B-5774-481B-8DF6-BDD5FB09FFC5}"/>
    <dgm:cxn modelId="{7730DC0F-01AA-46B8-867B-9752C94DFE84}" srcId="{8B8C1672-6FA9-4656-B4FC-7779C0FF61E6}" destId="{25BB37BA-3B62-45A1-ADDD-35B668FDE93A}" srcOrd="1" destOrd="0" parTransId="{E20AEAC6-351C-49C0-965B-2DB932A3CF00}" sibTransId="{5218FA11-C43B-42BC-B44D-F89686F0ABC8}"/>
    <dgm:cxn modelId="{BC2C8811-F1B6-4455-8991-78B5FD0B126B}" type="presOf" srcId="{B93C54B4-5D49-450F-A36D-C36668809AB4}" destId="{7045D5F7-90AA-4BFF-BAFC-69F76E504DF9}" srcOrd="0" destOrd="0" presId="urn:microsoft.com/office/officeart/2005/8/layout/hList1"/>
    <dgm:cxn modelId="{1DEBA111-B454-4250-9A86-B2CFAAEA0EC9}" srcId="{34B13EF9-D902-44DA-8BD6-B008EED36511}" destId="{3284D2D5-F73C-4858-B76C-0BA26D5234F2}" srcOrd="4" destOrd="0" parTransId="{BC559183-845D-4B39-AB3C-ECDE6132E401}" sibTransId="{86963724-9A6E-43EF-861E-7D1B100652F6}"/>
    <dgm:cxn modelId="{5981EB11-3C02-4C59-87CF-36585BC0F886}" type="presOf" srcId="{92123F16-BEBF-432B-961B-016C139E63A6}" destId="{208860F5-CFDB-47F5-9A1C-939482ACE235}" srcOrd="0" destOrd="2" presId="urn:microsoft.com/office/officeart/2005/8/layout/hList1"/>
    <dgm:cxn modelId="{AC8A1113-062C-4A52-B272-04FDB5B20B76}" type="presOf" srcId="{25BB37BA-3B62-45A1-ADDD-35B668FDE93A}" destId="{18124542-C2D3-4BB7-BA3C-21E317DAF3FB}" srcOrd="0" destOrd="0" presId="urn:microsoft.com/office/officeart/2005/8/layout/hList1"/>
    <dgm:cxn modelId="{7A85FE19-1CB2-4086-AF4D-69824C5CDA0A}" type="presOf" srcId="{4FA8C9E8-B35D-42C3-AF64-68F578795C5C}" destId="{F35B7B95-52C8-4B6A-BE20-216E69578364}" srcOrd="0" destOrd="7" presId="urn:microsoft.com/office/officeart/2005/8/layout/hList1"/>
    <dgm:cxn modelId="{7FBF401B-1E6C-4FC0-BC09-19A1E652CA89}" type="presOf" srcId="{7F13BE59-524C-44DC-B1E0-1FDFF47363F0}" destId="{D9510D17-3F8A-443A-9AC0-2FC7F77CE5A7}" srcOrd="0" destOrd="1" presId="urn:microsoft.com/office/officeart/2005/8/layout/hList1"/>
    <dgm:cxn modelId="{7668AA1B-7767-43A7-992D-1D1DAE8DD1D5}" type="presOf" srcId="{916E5FDF-1511-4D62-8687-F08C0162D688}" destId="{0732F06F-D48C-4189-ACCB-06A57C0AE0B9}" srcOrd="0" destOrd="0" presId="urn:microsoft.com/office/officeart/2005/8/layout/hList1"/>
    <dgm:cxn modelId="{D6D0C01D-4972-487D-B393-F4FBA9FB7287}" type="presOf" srcId="{10243375-6BBE-459E-9441-9514B204BF17}" destId="{208860F5-CFDB-47F5-9A1C-939482ACE235}" srcOrd="0" destOrd="4" presId="urn:microsoft.com/office/officeart/2005/8/layout/hList1"/>
    <dgm:cxn modelId="{82F8721E-B096-4E8B-838F-902797815DF2}" srcId="{0B7048FA-4DA9-4B58-BDE0-16DBC1E2EA5C}" destId="{ABE60938-1975-47AF-BF36-F2D34733D0E0}" srcOrd="8" destOrd="0" parTransId="{C29BA044-B3B2-40D9-BC5E-DA73D860F2D5}" sibTransId="{020F3F0E-16CB-4AC7-8B12-FCA393F7D265}"/>
    <dgm:cxn modelId="{D90CC120-C91B-4059-A77B-BEC5BEB01733}" type="presOf" srcId="{34B13EF9-D902-44DA-8BD6-B008EED36511}" destId="{DE8F3496-E4EC-4ED2-AB7D-9E68F152A88D}" srcOrd="0" destOrd="0" presId="urn:microsoft.com/office/officeart/2005/8/layout/hList1"/>
    <dgm:cxn modelId="{D6D24F24-478D-4C3B-AA18-10FB717491C7}" srcId="{25BB37BA-3B62-45A1-ADDD-35B668FDE93A}" destId="{036AF49F-6349-45A7-B37C-A4152E154244}" srcOrd="6" destOrd="0" parTransId="{57BB21E4-F741-4E07-807C-FE168C867E60}" sibTransId="{AC736207-622A-40AB-80A9-DF0BD5716BBC}"/>
    <dgm:cxn modelId="{76133225-3B66-45CF-B9FC-594CA7AC7733}" type="presOf" srcId="{0BFE5C69-45C2-4054-B8EE-16F29EC09F6C}" destId="{F35B7B95-52C8-4B6A-BE20-216E69578364}" srcOrd="0" destOrd="6" presId="urn:microsoft.com/office/officeart/2005/8/layout/hList1"/>
    <dgm:cxn modelId="{40130928-F274-4983-8637-7D33053D32ED}" type="presOf" srcId="{DCBC15A1-616A-4836-9220-1C722FA6F791}" destId="{F35B7B95-52C8-4B6A-BE20-216E69578364}" srcOrd="0" destOrd="8" presId="urn:microsoft.com/office/officeart/2005/8/layout/hList1"/>
    <dgm:cxn modelId="{A0376D2B-D6B4-42D2-BC82-2EE390123AA6}" type="presOf" srcId="{4B066E5F-01CE-4733-A7B7-04D018673441}" destId="{D9510D17-3F8A-443A-9AC0-2FC7F77CE5A7}" srcOrd="0" destOrd="0" presId="urn:microsoft.com/office/officeart/2005/8/layout/hList1"/>
    <dgm:cxn modelId="{EA36202E-F7C0-4416-8A71-B282B3835669}" srcId="{0B7048FA-4DA9-4B58-BDE0-16DBC1E2EA5C}" destId="{79A2B974-DD89-4383-9163-354B040FB26C}" srcOrd="9" destOrd="0" parTransId="{CB0C4924-6FB9-4578-A5CF-E74A7BCC4B50}" sibTransId="{B7B00F9B-C498-48E2-8D72-892A3A394E19}"/>
    <dgm:cxn modelId="{32A43F30-979C-4B2C-BDFB-83BE5C05C90C}" srcId="{25BB37BA-3B62-45A1-ADDD-35B668FDE93A}" destId="{BBDD5F2D-7D3B-456F-B8CD-47226D6BB96F}" srcOrd="5" destOrd="0" parTransId="{92B1E288-CD6F-4DB6-A0F0-F99A4E982710}" sibTransId="{C78B10DF-ED7C-4378-8481-1F4CF64F4121}"/>
    <dgm:cxn modelId="{A36C6430-AF0A-42DE-96D6-740A50A4F02D}" type="presOf" srcId="{ABE60938-1975-47AF-BF36-F2D34733D0E0}" destId="{EE84589A-228A-4D38-9F2C-C766AB7AFF10}" srcOrd="0" destOrd="8" presId="urn:microsoft.com/office/officeart/2005/8/layout/hList1"/>
    <dgm:cxn modelId="{82E66630-B3AA-41A1-9609-B33C8B5DCA0F}" srcId="{0B7048FA-4DA9-4B58-BDE0-16DBC1E2EA5C}" destId="{ED56E70E-829F-42AE-8996-CBD43C96DED8}" srcOrd="7" destOrd="0" parTransId="{C918A5E8-40D4-432F-94E2-FFC5EDC59C4B}" sibTransId="{DD413C62-BB60-4ACF-8F9D-8EB6A2A9CF47}"/>
    <dgm:cxn modelId="{5FBFA730-3AEE-4FC5-ABE3-1C5DFE7FC42F}" srcId="{A2598167-28C3-41C3-BB9B-8EE8DA19765F}" destId="{6DC9D219-3468-45D2-9E67-EA095DB6427F}" srcOrd="6" destOrd="0" parTransId="{687A19ED-40CF-4783-914F-D9A7A4AF9BD3}" sibTransId="{0F9ABD9E-E350-47FD-BE70-C545E10D7ED2}"/>
    <dgm:cxn modelId="{2A6C6933-A640-449C-8D71-0678F11E8027}" srcId="{25BB37BA-3B62-45A1-ADDD-35B668FDE93A}" destId="{4B066E5F-01CE-4733-A7B7-04D018673441}" srcOrd="0" destOrd="0" parTransId="{70C39E9D-D4FB-4340-A539-14F756375D64}" sibTransId="{68B309EE-32E8-4EBD-AF60-4B3BFD4A3D9F}"/>
    <dgm:cxn modelId="{6BAF0B34-EB1B-40CB-9AF8-981F2133B1F3}" srcId="{A2598167-28C3-41C3-BB9B-8EE8DA19765F}" destId="{EFDC8F80-4E10-44C9-9540-39E2B02707F6}" srcOrd="5" destOrd="0" parTransId="{8E6F3FE8-C427-45C8-8CD2-4641DF5BA3E4}" sibTransId="{672FDFF8-6DE8-4579-9CF6-598FF82CDFA8}"/>
    <dgm:cxn modelId="{E2064639-1304-4401-B7DF-B6086A9E1576}" type="presOf" srcId="{C4409BD4-7D5D-42F6-B2B1-05971E44963B}" destId="{208860F5-CFDB-47F5-9A1C-939482ACE235}" srcOrd="0" destOrd="0" presId="urn:microsoft.com/office/officeart/2005/8/layout/hList1"/>
    <dgm:cxn modelId="{AD175F3F-A686-4DE6-92AD-F6AB442E3D06}" type="presOf" srcId="{A491F77C-A0EF-49C0-A442-0E6F8703CA23}" destId="{D9510D17-3F8A-443A-9AC0-2FC7F77CE5A7}" srcOrd="0" destOrd="4" presId="urn:microsoft.com/office/officeart/2005/8/layout/hList1"/>
    <dgm:cxn modelId="{10F9F140-4E14-4CFE-A763-3A7522700B93}" type="presOf" srcId="{A7C62800-60C9-4265-964A-CDE70A8EFE10}" destId="{EE84589A-228A-4D38-9F2C-C766AB7AFF10}" srcOrd="0" destOrd="6" presId="urn:microsoft.com/office/officeart/2005/8/layout/hList1"/>
    <dgm:cxn modelId="{76266F5C-A835-4854-AE05-6E960AEED2B7}" srcId="{25BB37BA-3B62-45A1-ADDD-35B668FDE93A}" destId="{217C4004-DC70-42D5-9022-394CE5691333}" srcOrd="3" destOrd="0" parTransId="{0CAFBD97-994A-413C-A2B3-A4F20E748EA8}" sibTransId="{B1FADCA5-CABD-44D4-B737-55761938B1EA}"/>
    <dgm:cxn modelId="{D4DEC25E-E412-426C-8A31-CDD67ADC571C}" srcId="{916E5FDF-1511-4D62-8687-F08C0162D688}" destId="{B644DB02-BB26-4A79-8A36-E70538501192}" srcOrd="8" destOrd="0" parTransId="{332E2A97-6E3E-46D0-9059-9C098DBEF0B1}" sibTransId="{5A22081C-8AEF-4DCE-A85E-2924D2182CDB}"/>
    <dgm:cxn modelId="{D5925060-0CC0-4DF8-9795-ACAE2279D859}" type="presOf" srcId="{217C4004-DC70-42D5-9022-394CE5691333}" destId="{D9510D17-3F8A-443A-9AC0-2FC7F77CE5A7}" srcOrd="0" destOrd="3" presId="urn:microsoft.com/office/officeart/2005/8/layout/hList1"/>
    <dgm:cxn modelId="{48A0A463-4DB1-4B14-AB3A-280A8CEC8745}" type="presOf" srcId="{036AF49F-6349-45A7-B37C-A4152E154244}" destId="{D9510D17-3F8A-443A-9AC0-2FC7F77CE5A7}" srcOrd="0" destOrd="6" presId="urn:microsoft.com/office/officeart/2005/8/layout/hList1"/>
    <dgm:cxn modelId="{22A21145-8946-4939-AD88-B2AEDC20F36F}" srcId="{34B13EF9-D902-44DA-8BD6-B008EED36511}" destId="{4FA8C9E8-B35D-42C3-AF64-68F578795C5C}" srcOrd="7" destOrd="0" parTransId="{147E317B-93B3-41EB-A6BE-941B7F066452}" sibTransId="{B8777500-4266-4300-AC35-1E46D4EAD4DA}"/>
    <dgm:cxn modelId="{52A5F345-C112-4185-96C7-FBF8373C91CA}" srcId="{34B13EF9-D902-44DA-8BD6-B008EED36511}" destId="{AC23B90F-68D0-4D85-885F-018B434A1A2B}" srcOrd="2" destOrd="0" parTransId="{C7BF53C4-DDA2-4DD8-91B4-FD8BDBA2D895}" sibTransId="{6EDD2EE9-3B16-453A-B47D-E09B71600FAD}"/>
    <dgm:cxn modelId="{A1CCD168-E160-4F11-80F6-449EEA2855DB}" srcId="{34B13EF9-D902-44DA-8BD6-B008EED36511}" destId="{F4F47ECE-C6BF-4071-9D7D-8AD16FBF3730}" srcOrd="3" destOrd="0" parTransId="{826DDA49-D8C4-466E-8864-EEC6AF2755C2}" sibTransId="{7DBAF8C4-2268-4883-8868-A2D4070DE005}"/>
    <dgm:cxn modelId="{04811E4A-DBFA-4A74-B7A7-93271917D681}" type="presOf" srcId="{9BD07D72-E6CD-49CC-A9B8-AFCD8020CA8F}" destId="{7045D5F7-90AA-4BFF-BAFC-69F76E504DF9}" srcOrd="0" destOrd="7" presId="urn:microsoft.com/office/officeart/2005/8/layout/hList1"/>
    <dgm:cxn modelId="{B6E3BF6B-93C4-4383-9FC5-E1123DBE8BC0}" type="presOf" srcId="{0800CE16-E7A2-40F4-90B9-26CB9E995D1C}" destId="{7045D5F7-90AA-4BFF-BAFC-69F76E504DF9}" srcOrd="0" destOrd="3" presId="urn:microsoft.com/office/officeart/2005/8/layout/hList1"/>
    <dgm:cxn modelId="{8D89566C-3A72-4B65-A2F1-B9093CAA9E06}" type="presOf" srcId="{2AD6A643-FE8E-46A8-A14A-B9194E963AB6}" destId="{EE84589A-228A-4D38-9F2C-C766AB7AFF10}" srcOrd="0" destOrd="4" presId="urn:microsoft.com/office/officeart/2005/8/layout/hList1"/>
    <dgm:cxn modelId="{7ED37B4C-18A6-418A-A771-CDE566771826}" srcId="{916E5FDF-1511-4D62-8687-F08C0162D688}" destId="{E54C5C9D-290E-433A-BC54-E413009C8246}" srcOrd="1" destOrd="0" parTransId="{9BDDE9CD-93CD-4C60-BC0D-036F40E5F751}" sibTransId="{25A8FF83-37E9-41A2-A611-E1094DB9A07F}"/>
    <dgm:cxn modelId="{58A3226D-7E21-43A2-8412-77F46360FE9F}" type="presOf" srcId="{0B7048FA-4DA9-4B58-BDE0-16DBC1E2EA5C}" destId="{0A50765F-0AF0-4E84-9C5C-471CA63CEE42}" srcOrd="0" destOrd="0" presId="urn:microsoft.com/office/officeart/2005/8/layout/hList1"/>
    <dgm:cxn modelId="{1126284D-8429-401D-997D-E8831BC5D3C1}" srcId="{A2598167-28C3-41C3-BB9B-8EE8DA19765F}" destId="{C4409BD4-7D5D-42F6-B2B1-05971E44963B}" srcOrd="0" destOrd="0" parTransId="{FF9F0277-448C-429C-BF01-F2A8A48A7F89}" sibTransId="{84829846-A44C-483F-B783-EED13E7E4B1D}"/>
    <dgm:cxn modelId="{436D176F-52C7-4C03-9578-530ABBBDF20A}" srcId="{0B7048FA-4DA9-4B58-BDE0-16DBC1E2EA5C}" destId="{DCCEF8F9-2965-4635-937F-9738C7A698A5}" srcOrd="5" destOrd="0" parTransId="{EA9AFD8D-927B-4C8B-BBD1-DD4618C8E3DE}" sibTransId="{08FC36F4-D7AD-4917-BE45-6541957DABAC}"/>
    <dgm:cxn modelId="{1B2DD54F-2323-423E-9E36-5D190B52202B}" type="presOf" srcId="{7E323EFE-083A-40BD-93C5-75957FB89F3F}" destId="{D9510D17-3F8A-443A-9AC0-2FC7F77CE5A7}" srcOrd="0" destOrd="2" presId="urn:microsoft.com/office/officeart/2005/8/layout/hList1"/>
    <dgm:cxn modelId="{17ECCD50-7B2E-45D5-8CB9-0D2BD0B46A78}" srcId="{34B13EF9-D902-44DA-8BD6-B008EED36511}" destId="{0BFE5C69-45C2-4054-B8EE-16F29EC09F6C}" srcOrd="6" destOrd="0" parTransId="{49519735-71A3-4850-8EC3-BCD438D92D1E}" sibTransId="{5B44F7FF-8B68-4D84-B9CC-000472812875}"/>
    <dgm:cxn modelId="{2CDAF252-6792-451B-AAFA-080B2E5BB844}" srcId="{25BB37BA-3B62-45A1-ADDD-35B668FDE93A}" destId="{7E323EFE-083A-40BD-93C5-75957FB89F3F}" srcOrd="2" destOrd="0" parTransId="{6CE6A883-EA5C-4272-90CA-0259E1D0F708}" sibTransId="{80A5044E-3DDE-439E-A469-EE14D23D3079}"/>
    <dgm:cxn modelId="{D24D1075-76B9-4AEA-93FD-626296B2E4C1}" type="presOf" srcId="{6DC9D219-3468-45D2-9E67-EA095DB6427F}" destId="{208860F5-CFDB-47F5-9A1C-939482ACE235}" srcOrd="0" destOrd="6" presId="urn:microsoft.com/office/officeart/2005/8/layout/hList1"/>
    <dgm:cxn modelId="{4EB21C77-7C99-47CB-AFD7-B5946FD6CE1E}" srcId="{8B8C1672-6FA9-4656-B4FC-7779C0FF61E6}" destId="{0B7048FA-4DA9-4B58-BDE0-16DBC1E2EA5C}" srcOrd="0" destOrd="0" parTransId="{F2308431-DA92-4517-B147-236DE4D4CABE}" sibTransId="{FD7266E9-C925-4BF1-B040-C82AA4563278}"/>
    <dgm:cxn modelId="{A555C178-E984-4F67-BA3D-6421E8E77612}" srcId="{916E5FDF-1511-4D62-8687-F08C0162D688}" destId="{4CF89CCD-A925-483D-8B52-C738CE05ADDE}" srcOrd="6" destOrd="0" parTransId="{A5C56D53-20FA-4C56-A83E-E69412E2E46E}" sibTransId="{B81AC187-E5CC-4983-A7D3-4620EE5E29FD}"/>
    <dgm:cxn modelId="{59D5C278-98F4-4FB8-8192-C11D24BE942B}" srcId="{0B7048FA-4DA9-4B58-BDE0-16DBC1E2EA5C}" destId="{2AD6A643-FE8E-46A8-A14A-B9194E963AB6}" srcOrd="4" destOrd="0" parTransId="{5BA35E32-ECC2-4E74-97B6-367E657286C2}" sibTransId="{4B7BFE56-FEDF-43EC-A366-60348BAAED4A}"/>
    <dgm:cxn modelId="{53A94059-33E3-46FB-9F9F-6234EBC498A9}" type="presOf" srcId="{1140A625-D036-49E4-ABC5-7A70891107FA}" destId="{7045D5F7-90AA-4BFF-BAFC-69F76E504DF9}" srcOrd="0" destOrd="2" presId="urn:microsoft.com/office/officeart/2005/8/layout/hList1"/>
    <dgm:cxn modelId="{270E8159-642A-4D57-BC6F-FC1C6A87236E}" type="presOf" srcId="{18AB6548-437E-4A36-B60A-F3719DE3EE95}" destId="{EE84589A-228A-4D38-9F2C-C766AB7AFF10}" srcOrd="0" destOrd="2" presId="urn:microsoft.com/office/officeart/2005/8/layout/hList1"/>
    <dgm:cxn modelId="{6B125E5A-C3D4-47FC-BD25-E264867047B4}" srcId="{34B13EF9-D902-44DA-8BD6-B008EED36511}" destId="{F7FE36B2-1B21-45E0-9EE9-AFE22BCED741}" srcOrd="5" destOrd="0" parTransId="{06AAC31E-33EB-4B2F-8148-D8E926210CA4}" sibTransId="{A95CEA4E-F8CF-4288-986E-2B2084EAFF4B}"/>
    <dgm:cxn modelId="{319BF97C-8494-4FDD-B969-F24312608541}" srcId="{8B8C1672-6FA9-4656-B4FC-7779C0FF61E6}" destId="{A2598167-28C3-41C3-BB9B-8EE8DA19765F}" srcOrd="4" destOrd="0" parTransId="{4C6DBF1A-E001-4064-92C1-B7484693733F}" sibTransId="{BA28E95B-2AAC-42EA-8978-074DE6514E9E}"/>
    <dgm:cxn modelId="{907E8C83-1DC4-4D22-9790-D43A3AB48C54}" type="presOf" srcId="{F7FE36B2-1B21-45E0-9EE9-AFE22BCED741}" destId="{F35B7B95-52C8-4B6A-BE20-216E69578364}" srcOrd="0" destOrd="5" presId="urn:microsoft.com/office/officeart/2005/8/layout/hList1"/>
    <dgm:cxn modelId="{95067285-DD34-443F-BC47-69DF8103D19C}" srcId="{0B7048FA-4DA9-4B58-BDE0-16DBC1E2EA5C}" destId="{0F5EEEEA-5A76-4384-ABF0-02247D5F7981}" srcOrd="1" destOrd="0" parTransId="{5129C3CC-B3E9-4A86-9DE1-46E11527A971}" sibTransId="{8DF45AD9-E568-4EFD-B31B-616635B4E24B}"/>
    <dgm:cxn modelId="{07C9DE8A-1220-45B1-AAC3-D7B1C968E048}" type="presOf" srcId="{4CF89CCD-A925-483D-8B52-C738CE05ADDE}" destId="{7045D5F7-90AA-4BFF-BAFC-69F76E504DF9}" srcOrd="0" destOrd="6" presId="urn:microsoft.com/office/officeart/2005/8/layout/hList1"/>
    <dgm:cxn modelId="{043EAF8E-9BDD-4035-A0DA-4EDE50AAF8CE}" type="presOf" srcId="{FB73E1FB-0153-4493-BB83-731380858938}" destId="{EE84589A-228A-4D38-9F2C-C766AB7AFF10}" srcOrd="0" destOrd="0" presId="urn:microsoft.com/office/officeart/2005/8/layout/hList1"/>
    <dgm:cxn modelId="{36FADC8F-B146-42F0-883A-B4E55306BC1C}" srcId="{916E5FDF-1511-4D62-8687-F08C0162D688}" destId="{1140A625-D036-49E4-ABC5-7A70891107FA}" srcOrd="2" destOrd="0" parTransId="{C018213B-2D27-4105-B815-BC00975EFF23}" sibTransId="{28408E95-0253-4E4A-9F2C-E41743F51F8D}"/>
    <dgm:cxn modelId="{20084F96-80EE-4910-8897-4A483E27D333}" srcId="{916E5FDF-1511-4D62-8687-F08C0162D688}" destId="{DB891BF1-FD44-4669-AD85-0F0A6DE5910F}" srcOrd="4" destOrd="0" parTransId="{9A3C23F7-4789-4994-880C-487776F0E957}" sibTransId="{1AA7ADD5-F833-47A3-9C13-B6194C0AD717}"/>
    <dgm:cxn modelId="{51D0499A-817E-4EB4-BEEA-B6D79890696D}" srcId="{0B7048FA-4DA9-4B58-BDE0-16DBC1E2EA5C}" destId="{18AB6548-437E-4A36-B60A-F3719DE3EE95}" srcOrd="2" destOrd="0" parTransId="{AF09FD60-0701-492B-9346-8D0DE8D48AEF}" sibTransId="{995A4CFA-F0F3-491F-9F5F-85225E6E73EB}"/>
    <dgm:cxn modelId="{1F23ECA3-594B-4464-9961-FCD5D974F95A}" type="presOf" srcId="{306856BD-51DA-4D57-AE86-D59D1D8AAD1C}" destId="{208860F5-CFDB-47F5-9A1C-939482ACE235}" srcOrd="0" destOrd="3" presId="urn:microsoft.com/office/officeart/2005/8/layout/hList1"/>
    <dgm:cxn modelId="{FCBBDAA5-9930-40F2-A913-DE403D756C1D}" type="presOf" srcId="{BD49C96A-55A7-4182-BC73-5ABEA98A653B}" destId="{7045D5F7-90AA-4BFF-BAFC-69F76E504DF9}" srcOrd="0" destOrd="5" presId="urn:microsoft.com/office/officeart/2005/8/layout/hList1"/>
    <dgm:cxn modelId="{F73147AA-BD2D-462C-A7E5-F055D4366356}" srcId="{25BB37BA-3B62-45A1-ADDD-35B668FDE93A}" destId="{A491F77C-A0EF-49C0-A442-0E6F8703CA23}" srcOrd="4" destOrd="0" parTransId="{01D1FE8E-1B3E-43FF-863A-5E0815D4AC06}" sibTransId="{449B796F-4510-4EB5-A5D2-BCCF50A7DF40}"/>
    <dgm:cxn modelId="{B80B5AAA-0A45-431C-988A-286ADC71A876}" srcId="{8B8C1672-6FA9-4656-B4FC-7779C0FF61E6}" destId="{916E5FDF-1511-4D62-8687-F08C0162D688}" srcOrd="2" destOrd="0" parTransId="{F0CA5AA4-B9D8-48EF-86AF-4D8877603544}" sibTransId="{A51D3B41-B704-49A8-A9CB-F770E154B7FC}"/>
    <dgm:cxn modelId="{95D9DEB2-BB67-487E-AD9C-17B47369FBBD}" srcId="{0B7048FA-4DA9-4B58-BDE0-16DBC1E2EA5C}" destId="{A7C62800-60C9-4265-964A-CDE70A8EFE10}" srcOrd="6" destOrd="0" parTransId="{19F9E247-D029-44DE-89CD-7616C4C89B9C}" sibTransId="{BF2BC718-A015-455A-9CCF-1558B5CBF58F}"/>
    <dgm:cxn modelId="{DE0BD7B3-3421-497A-9441-13F441A9C928}" srcId="{0B7048FA-4DA9-4B58-BDE0-16DBC1E2EA5C}" destId="{0717FD6B-802A-482F-AC79-6358E1C80576}" srcOrd="3" destOrd="0" parTransId="{5E335CB3-0FB3-4E9E-A1B3-1BFDDD597CBA}" sibTransId="{1CE3ABD1-A073-4F88-88A9-A1DA0ADBA624}"/>
    <dgm:cxn modelId="{172824B5-28F7-4CBF-843D-AA5A1F86649F}" srcId="{916E5FDF-1511-4D62-8687-F08C0162D688}" destId="{9BD07D72-E6CD-49CC-A9B8-AFCD8020CA8F}" srcOrd="7" destOrd="0" parTransId="{60875DFD-20E8-42C0-B0B3-30CC34AFC200}" sibTransId="{72220311-36DD-466F-931C-E1B38C513BED}"/>
    <dgm:cxn modelId="{FF7B41B9-F4DD-465C-9594-768D41371591}" type="presOf" srcId="{16808982-4580-49B8-9782-E196E79863B2}" destId="{7045D5F7-90AA-4BFF-BAFC-69F76E504DF9}" srcOrd="0" destOrd="9" presId="urn:microsoft.com/office/officeart/2005/8/layout/hList1"/>
    <dgm:cxn modelId="{21787DBC-2EF8-46D0-A2F5-7CD1B1119106}" type="presOf" srcId="{F4F47ECE-C6BF-4071-9D7D-8AD16FBF3730}" destId="{F35B7B95-52C8-4B6A-BE20-216E69578364}" srcOrd="0" destOrd="3" presId="urn:microsoft.com/office/officeart/2005/8/layout/hList1"/>
    <dgm:cxn modelId="{1BBA89BD-42DF-42DB-ACC9-A449254D6A2E}" type="presOf" srcId="{DCCEF8F9-2965-4635-937F-9738C7A698A5}" destId="{EE84589A-228A-4D38-9F2C-C766AB7AFF10}" srcOrd="0" destOrd="5" presId="urn:microsoft.com/office/officeart/2005/8/layout/hList1"/>
    <dgm:cxn modelId="{6138A7BE-0EC7-4623-A186-B861A25DF3A8}" type="presOf" srcId="{0F5EEEEA-5A76-4384-ABF0-02247D5F7981}" destId="{EE84589A-228A-4D38-9F2C-C766AB7AFF10}" srcOrd="0" destOrd="1" presId="urn:microsoft.com/office/officeart/2005/8/layout/hList1"/>
    <dgm:cxn modelId="{C23320BF-C172-4085-9919-F249174AD54F}" type="presOf" srcId="{A2598167-28C3-41C3-BB9B-8EE8DA19765F}" destId="{8DA48003-A535-49D2-B464-26E76A8C856F}" srcOrd="0" destOrd="0" presId="urn:microsoft.com/office/officeart/2005/8/layout/hList1"/>
    <dgm:cxn modelId="{E32E53C5-5709-4FFA-AACE-7BE78C3CE782}" type="presOf" srcId="{53EA92FD-4BA5-4B2C-8606-847D0C704925}" destId="{F35B7B95-52C8-4B6A-BE20-216E69578364}" srcOrd="0" destOrd="0" presId="urn:microsoft.com/office/officeart/2005/8/layout/hList1"/>
    <dgm:cxn modelId="{5B9CB3C5-8331-4645-B8DF-7749991A50AA}" srcId="{A2598167-28C3-41C3-BB9B-8EE8DA19765F}" destId="{92123F16-BEBF-432B-961B-016C139E63A6}" srcOrd="2" destOrd="0" parTransId="{32FCD8F2-7465-4CEE-89FE-252F92307986}" sibTransId="{30C68DC2-551C-4964-B94F-0A57973C2F00}"/>
    <dgm:cxn modelId="{E91198C8-1269-4A7E-809C-226F95F793A5}" type="presOf" srcId="{ED56E70E-829F-42AE-8996-CBD43C96DED8}" destId="{EE84589A-228A-4D38-9F2C-C766AB7AFF10}" srcOrd="0" destOrd="7" presId="urn:microsoft.com/office/officeart/2005/8/layout/hList1"/>
    <dgm:cxn modelId="{438FF6C8-E7C1-40E7-BBB2-70EA3BA61EAF}" type="presOf" srcId="{AC23B90F-68D0-4D85-885F-018B434A1A2B}" destId="{F35B7B95-52C8-4B6A-BE20-216E69578364}" srcOrd="0" destOrd="2" presId="urn:microsoft.com/office/officeart/2005/8/layout/hList1"/>
    <dgm:cxn modelId="{7F9D5DC9-B613-4160-B380-35271C3523B0}" srcId="{916E5FDF-1511-4D62-8687-F08C0162D688}" destId="{BD49C96A-55A7-4182-BC73-5ABEA98A653B}" srcOrd="5" destOrd="0" parTransId="{921920DD-5031-46E9-AB78-6E79927D91B3}" sibTransId="{FB0A5686-0C6D-4DF5-8241-895AE35A2E1B}"/>
    <dgm:cxn modelId="{0C8123CD-28A5-4AE5-A28D-9008C0595F9D}" srcId="{A2598167-28C3-41C3-BB9B-8EE8DA19765F}" destId="{10243375-6BBE-459E-9441-9514B204BF17}" srcOrd="4" destOrd="0" parTransId="{5D4BCBE3-5686-49EF-A7AF-39EFC92CD170}" sibTransId="{A184116B-3B84-42BB-B590-678B46002E83}"/>
    <dgm:cxn modelId="{C5454DD0-1D4A-4EBF-8E1F-1DD9B556F1BE}" srcId="{34B13EF9-D902-44DA-8BD6-B008EED36511}" destId="{DCBC15A1-616A-4836-9220-1C722FA6F791}" srcOrd="8" destOrd="0" parTransId="{AB7659EA-1B86-4E1D-ABBA-C9A4556459B9}" sibTransId="{47BE08E9-A86E-4935-BD52-CF8C06953E3F}"/>
    <dgm:cxn modelId="{5CDB0FD1-A04C-4AB7-A840-516C932875CE}" srcId="{916E5FDF-1511-4D62-8687-F08C0162D688}" destId="{B93C54B4-5D49-450F-A36D-C36668809AB4}" srcOrd="0" destOrd="0" parTransId="{8D5CA3F0-ECA4-4482-9FE4-8D8337CE761F}" sibTransId="{8E5F8DB6-0AEF-47CE-A1B4-DCDF8F581D59}"/>
    <dgm:cxn modelId="{E7E65BD4-1210-48A5-A4EA-42E7C80F7BC5}" srcId="{A2598167-28C3-41C3-BB9B-8EE8DA19765F}" destId="{306856BD-51DA-4D57-AE86-D59D1D8AAD1C}" srcOrd="3" destOrd="0" parTransId="{80097FDA-911E-4DF9-A2FF-685982E9DAE1}" sibTransId="{352939A5-D181-41F4-92E3-4FC547164218}"/>
    <dgm:cxn modelId="{06B1EFD8-F780-4E63-A0B5-E705B7F8EC0B}" type="presOf" srcId="{EFDC8F80-4E10-44C9-9540-39E2B02707F6}" destId="{208860F5-CFDB-47F5-9A1C-939482ACE235}" srcOrd="0" destOrd="5" presId="urn:microsoft.com/office/officeart/2005/8/layout/hList1"/>
    <dgm:cxn modelId="{110C6FD9-ABA5-461B-ADA1-486C2F1C653E}" srcId="{916E5FDF-1511-4D62-8687-F08C0162D688}" destId="{0800CE16-E7A2-40F4-90B9-26CB9E995D1C}" srcOrd="3" destOrd="0" parTransId="{46536A35-A679-4D4D-BF52-5922DBF81F92}" sibTransId="{4BD3D714-AB06-4B3E-A213-6A02CFA8A924}"/>
    <dgm:cxn modelId="{892D82D9-AB3A-4C7C-AE64-EF9D7A398EB9}" type="presOf" srcId="{BBDD5F2D-7D3B-456F-B8CD-47226D6BB96F}" destId="{D9510D17-3F8A-443A-9AC0-2FC7F77CE5A7}" srcOrd="0" destOrd="5" presId="urn:microsoft.com/office/officeart/2005/8/layout/hList1"/>
    <dgm:cxn modelId="{662F11E3-9A6F-4694-80E3-A0086E814768}" srcId="{A2598167-28C3-41C3-BB9B-8EE8DA19765F}" destId="{B03944D6-39D3-43D3-8FC7-D93BEB997688}" srcOrd="1" destOrd="0" parTransId="{554A57A5-4D8B-466D-9D94-E2CE97A07E9A}" sibTransId="{DF6B99C5-6F7A-4C6B-8630-203CB61C07B6}"/>
    <dgm:cxn modelId="{A769AEE3-9A9A-4863-9542-089E6752C894}" type="presOf" srcId="{79A2B974-DD89-4383-9163-354B040FB26C}" destId="{EE84589A-228A-4D38-9F2C-C766AB7AFF10}" srcOrd="0" destOrd="9" presId="urn:microsoft.com/office/officeart/2005/8/layout/hList1"/>
    <dgm:cxn modelId="{2A5320EA-39BF-45C5-AAE3-5F15F4ACC5E0}" type="presOf" srcId="{DB891BF1-FD44-4669-AD85-0F0A6DE5910F}" destId="{7045D5F7-90AA-4BFF-BAFC-69F76E504DF9}" srcOrd="0" destOrd="4" presId="urn:microsoft.com/office/officeart/2005/8/layout/hList1"/>
    <dgm:cxn modelId="{3A2FC1EB-BBAE-4B26-9251-B795E4981CF4}" srcId="{34B13EF9-D902-44DA-8BD6-B008EED36511}" destId="{2F5D0854-3F44-44CA-A469-3F2F34B3F7FC}" srcOrd="1" destOrd="0" parTransId="{088BA1F6-4CB7-4821-84B0-67D72417DBE8}" sibTransId="{F3B88BF1-4BB9-426F-84B5-B9DFC85C5355}"/>
    <dgm:cxn modelId="{8C93B3EF-077C-4FBA-8205-B6F9B261C5B5}" type="presOf" srcId="{2F5D0854-3F44-44CA-A469-3F2F34B3F7FC}" destId="{F35B7B95-52C8-4B6A-BE20-216E69578364}" srcOrd="0" destOrd="1" presId="urn:microsoft.com/office/officeart/2005/8/layout/hList1"/>
    <dgm:cxn modelId="{4C4FC0F0-AF4D-4A86-9DB0-231D5B32F5CF}" type="presOf" srcId="{0717FD6B-802A-482F-AC79-6358E1C80576}" destId="{EE84589A-228A-4D38-9F2C-C766AB7AFF10}" srcOrd="0" destOrd="3" presId="urn:microsoft.com/office/officeart/2005/8/layout/hList1"/>
    <dgm:cxn modelId="{721A15F1-C8C8-4E1C-897A-32024DDDC6F9}" srcId="{916E5FDF-1511-4D62-8687-F08C0162D688}" destId="{16808982-4580-49B8-9782-E196E79863B2}" srcOrd="9" destOrd="0" parTransId="{286B3EF4-268A-4CBC-89B5-E0445823F978}" sibTransId="{ED185197-36FC-4D99-AA93-500735BC710D}"/>
    <dgm:cxn modelId="{EB8049F2-98DA-455A-91AF-FD7ED2A5C1A1}" srcId="{0B7048FA-4DA9-4B58-BDE0-16DBC1E2EA5C}" destId="{FB73E1FB-0153-4493-BB83-731380858938}" srcOrd="0" destOrd="0" parTransId="{8C810F33-BE67-4283-84E2-5542632AE3A7}" sibTransId="{17032D9B-680F-4623-86B1-044CD97E3F0D}"/>
    <dgm:cxn modelId="{D4ECBDF9-DAB3-46E0-BA86-7DAF9C8DB5A2}" type="presOf" srcId="{8B8C1672-6FA9-4656-B4FC-7779C0FF61E6}" destId="{90B91404-6EAF-4EBB-BE6D-AA094AE3B1DA}" srcOrd="0" destOrd="0" presId="urn:microsoft.com/office/officeart/2005/8/layout/hList1"/>
    <dgm:cxn modelId="{1C69CBF9-7F3C-4CE7-8378-959D49464E89}" type="presOf" srcId="{E54C5C9D-290E-433A-BC54-E413009C8246}" destId="{7045D5F7-90AA-4BFF-BAFC-69F76E504DF9}" srcOrd="0" destOrd="1" presId="urn:microsoft.com/office/officeart/2005/8/layout/hList1"/>
    <dgm:cxn modelId="{D2BBECFA-9CBE-4724-82E4-9F5C9BA23590}" type="presOf" srcId="{3284D2D5-F73C-4858-B76C-0BA26D5234F2}" destId="{F35B7B95-52C8-4B6A-BE20-216E69578364}" srcOrd="0" destOrd="4" presId="urn:microsoft.com/office/officeart/2005/8/layout/hList1"/>
    <dgm:cxn modelId="{D9DDC7FE-FA18-4EE0-A7C1-F2F57897204E}" type="presParOf" srcId="{90B91404-6EAF-4EBB-BE6D-AA094AE3B1DA}" destId="{98C5F98E-8CE0-4DE6-A1DA-3488B1AF7488}" srcOrd="0" destOrd="0" presId="urn:microsoft.com/office/officeart/2005/8/layout/hList1"/>
    <dgm:cxn modelId="{CE554D6D-C4B0-4C17-919F-FD2EEB655A94}" type="presParOf" srcId="{98C5F98E-8CE0-4DE6-A1DA-3488B1AF7488}" destId="{0A50765F-0AF0-4E84-9C5C-471CA63CEE42}" srcOrd="0" destOrd="0" presId="urn:microsoft.com/office/officeart/2005/8/layout/hList1"/>
    <dgm:cxn modelId="{597F0772-2371-4C61-A3B7-3A5565EEF33D}" type="presParOf" srcId="{98C5F98E-8CE0-4DE6-A1DA-3488B1AF7488}" destId="{EE84589A-228A-4D38-9F2C-C766AB7AFF10}" srcOrd="1" destOrd="0" presId="urn:microsoft.com/office/officeart/2005/8/layout/hList1"/>
    <dgm:cxn modelId="{4B5B2B87-88F6-4885-BD0A-A6A33DEC25CB}" type="presParOf" srcId="{90B91404-6EAF-4EBB-BE6D-AA094AE3B1DA}" destId="{C3C4C859-7902-4293-A4ED-236214CE9417}" srcOrd="1" destOrd="0" presId="urn:microsoft.com/office/officeart/2005/8/layout/hList1"/>
    <dgm:cxn modelId="{52094946-A690-4030-B245-008956AFAB9D}" type="presParOf" srcId="{90B91404-6EAF-4EBB-BE6D-AA094AE3B1DA}" destId="{20CECC82-C62A-4AEE-84D5-6F7262A9B7B6}" srcOrd="2" destOrd="0" presId="urn:microsoft.com/office/officeart/2005/8/layout/hList1"/>
    <dgm:cxn modelId="{8A2077F7-99AF-4408-99DA-04F6B6482FF3}" type="presParOf" srcId="{20CECC82-C62A-4AEE-84D5-6F7262A9B7B6}" destId="{18124542-C2D3-4BB7-BA3C-21E317DAF3FB}" srcOrd="0" destOrd="0" presId="urn:microsoft.com/office/officeart/2005/8/layout/hList1"/>
    <dgm:cxn modelId="{A8779164-1DE1-4D6F-BF77-15D85B14ECEC}" type="presParOf" srcId="{20CECC82-C62A-4AEE-84D5-6F7262A9B7B6}" destId="{D9510D17-3F8A-443A-9AC0-2FC7F77CE5A7}" srcOrd="1" destOrd="0" presId="urn:microsoft.com/office/officeart/2005/8/layout/hList1"/>
    <dgm:cxn modelId="{A69674FB-38F7-4081-BA64-2F6D84131605}" type="presParOf" srcId="{90B91404-6EAF-4EBB-BE6D-AA094AE3B1DA}" destId="{5DE74234-C9FC-4BB2-AA1F-B1D5D8EB8B47}" srcOrd="3" destOrd="0" presId="urn:microsoft.com/office/officeart/2005/8/layout/hList1"/>
    <dgm:cxn modelId="{241171DA-06F2-417B-9C20-BADA5825629A}" type="presParOf" srcId="{90B91404-6EAF-4EBB-BE6D-AA094AE3B1DA}" destId="{7BE5D711-B57D-44BA-9D5C-C040014F81E6}" srcOrd="4" destOrd="0" presId="urn:microsoft.com/office/officeart/2005/8/layout/hList1"/>
    <dgm:cxn modelId="{36BD5583-C115-4C68-BDAC-109D97A954DC}" type="presParOf" srcId="{7BE5D711-B57D-44BA-9D5C-C040014F81E6}" destId="{0732F06F-D48C-4189-ACCB-06A57C0AE0B9}" srcOrd="0" destOrd="0" presId="urn:microsoft.com/office/officeart/2005/8/layout/hList1"/>
    <dgm:cxn modelId="{39FA9ACA-F356-43F6-9A8F-D055E8055164}" type="presParOf" srcId="{7BE5D711-B57D-44BA-9D5C-C040014F81E6}" destId="{7045D5F7-90AA-4BFF-BAFC-69F76E504DF9}" srcOrd="1" destOrd="0" presId="urn:microsoft.com/office/officeart/2005/8/layout/hList1"/>
    <dgm:cxn modelId="{1873174D-E0F5-4F88-98E2-240C54DE3B3F}" type="presParOf" srcId="{90B91404-6EAF-4EBB-BE6D-AA094AE3B1DA}" destId="{89DAE7A2-05A5-429F-8BDE-776724A9C1F7}" srcOrd="5" destOrd="0" presId="urn:microsoft.com/office/officeart/2005/8/layout/hList1"/>
    <dgm:cxn modelId="{E9470B5E-33D5-435E-A374-0E542A95093E}" type="presParOf" srcId="{90B91404-6EAF-4EBB-BE6D-AA094AE3B1DA}" destId="{F6F1E117-5DE2-46F7-804E-12CF7C488C15}" srcOrd="6" destOrd="0" presId="urn:microsoft.com/office/officeart/2005/8/layout/hList1"/>
    <dgm:cxn modelId="{E0E6781A-712A-45F8-B63C-BEEC48B127D8}" type="presParOf" srcId="{F6F1E117-5DE2-46F7-804E-12CF7C488C15}" destId="{DE8F3496-E4EC-4ED2-AB7D-9E68F152A88D}" srcOrd="0" destOrd="0" presId="urn:microsoft.com/office/officeart/2005/8/layout/hList1"/>
    <dgm:cxn modelId="{4C9B5ACF-6C78-46EB-A10C-BFCD4FC5FE04}" type="presParOf" srcId="{F6F1E117-5DE2-46F7-804E-12CF7C488C15}" destId="{F35B7B95-52C8-4B6A-BE20-216E69578364}" srcOrd="1" destOrd="0" presId="urn:microsoft.com/office/officeart/2005/8/layout/hList1"/>
    <dgm:cxn modelId="{94820A09-9BC1-42F3-B9A8-BE5D62039DDB}" type="presParOf" srcId="{90B91404-6EAF-4EBB-BE6D-AA094AE3B1DA}" destId="{D2499E8D-90C1-4D48-B737-ED4FC0B8934C}" srcOrd="7" destOrd="0" presId="urn:microsoft.com/office/officeart/2005/8/layout/hList1"/>
    <dgm:cxn modelId="{A7A34FA3-9C8F-4675-9A43-E2F6C6EF7B5B}" type="presParOf" srcId="{90B91404-6EAF-4EBB-BE6D-AA094AE3B1DA}" destId="{FE36592C-103F-428F-B10E-795048630F7B}" srcOrd="8" destOrd="0" presId="urn:microsoft.com/office/officeart/2005/8/layout/hList1"/>
    <dgm:cxn modelId="{81FD609B-35A7-45D9-9BC8-C7BB995E8042}" type="presParOf" srcId="{FE36592C-103F-428F-B10E-795048630F7B}" destId="{8DA48003-A535-49D2-B464-26E76A8C856F}" srcOrd="0" destOrd="0" presId="urn:microsoft.com/office/officeart/2005/8/layout/hList1"/>
    <dgm:cxn modelId="{80269431-5099-4DE2-B984-06476D8EC8C5}" type="presParOf" srcId="{FE36592C-103F-428F-B10E-795048630F7B}" destId="{208860F5-CFDB-47F5-9A1C-939482ACE2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C0C53F-C5D8-4057-9703-3014B572785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0D1A8B0-CFD9-4C47-9C75-5CC069308ED1}">
      <dgm:prSet/>
      <dgm:spPr/>
      <dgm:t>
        <a:bodyPr/>
        <a:lstStyle/>
        <a:p>
          <a:r>
            <a:rPr lang="nl-NL"/>
            <a:t>Lange afstanden</a:t>
          </a:r>
          <a:endParaRPr lang="en-US"/>
        </a:p>
      </dgm:t>
    </dgm:pt>
    <dgm:pt modelId="{B647C844-AAC6-4EED-B6A6-BFDAF876F99A}" type="parTrans" cxnId="{69F7F413-A68D-492F-B4B8-ED73DDE5C6B8}">
      <dgm:prSet/>
      <dgm:spPr/>
      <dgm:t>
        <a:bodyPr/>
        <a:lstStyle/>
        <a:p>
          <a:endParaRPr lang="en-US"/>
        </a:p>
      </dgm:t>
    </dgm:pt>
    <dgm:pt modelId="{39A465AF-C49B-42E1-BC5F-EFBC67FCDAA4}" type="sibTrans" cxnId="{69F7F413-A68D-492F-B4B8-ED73DDE5C6B8}">
      <dgm:prSet/>
      <dgm:spPr/>
      <dgm:t>
        <a:bodyPr/>
        <a:lstStyle/>
        <a:p>
          <a:endParaRPr lang="en-US"/>
        </a:p>
      </dgm:t>
    </dgm:pt>
    <dgm:pt modelId="{B33B111F-AA9E-4F2E-8739-5EAA4DDC9CAE}">
      <dgm:prSet/>
      <dgm:spPr/>
      <dgm:t>
        <a:bodyPr/>
        <a:lstStyle/>
        <a:p>
          <a:r>
            <a:rPr lang="nl-NL"/>
            <a:t>Geen kennis van lokale partners zoals wijkzorg Zorgboog-Buurtzorg</a:t>
          </a:r>
          <a:endParaRPr lang="en-US"/>
        </a:p>
      </dgm:t>
    </dgm:pt>
    <dgm:pt modelId="{BD5F1452-9EAA-4A8D-9ED8-8BB66F994556}" type="parTrans" cxnId="{A86F1DC4-A071-4A8B-9AD3-1D3FBE02E37D}">
      <dgm:prSet/>
      <dgm:spPr/>
      <dgm:t>
        <a:bodyPr/>
        <a:lstStyle/>
        <a:p>
          <a:endParaRPr lang="en-US"/>
        </a:p>
      </dgm:t>
    </dgm:pt>
    <dgm:pt modelId="{572F9DA5-B831-4346-8031-05420459881D}" type="sibTrans" cxnId="{A86F1DC4-A071-4A8B-9AD3-1D3FBE02E37D}">
      <dgm:prSet/>
      <dgm:spPr/>
      <dgm:t>
        <a:bodyPr/>
        <a:lstStyle/>
        <a:p>
          <a:endParaRPr lang="en-US"/>
        </a:p>
      </dgm:t>
    </dgm:pt>
    <dgm:pt modelId="{8B6D99A6-0669-408C-AABF-8F97C2ECA78F}">
      <dgm:prSet/>
      <dgm:spPr/>
      <dgm:t>
        <a:bodyPr/>
        <a:lstStyle/>
        <a:p>
          <a:r>
            <a:rPr lang="nl-NL"/>
            <a:t>Dorpsondersteuner is onbekend</a:t>
          </a:r>
          <a:endParaRPr lang="en-US"/>
        </a:p>
      </dgm:t>
    </dgm:pt>
    <dgm:pt modelId="{15F963C6-08DE-4322-A9E0-3DDE1F5C9E93}" type="parTrans" cxnId="{82128CD3-40A2-4810-B78E-A7AE8FEC22F1}">
      <dgm:prSet/>
      <dgm:spPr/>
      <dgm:t>
        <a:bodyPr/>
        <a:lstStyle/>
        <a:p>
          <a:endParaRPr lang="en-US"/>
        </a:p>
      </dgm:t>
    </dgm:pt>
    <dgm:pt modelId="{296B8153-DC5E-47B8-AA72-987305930C20}" type="sibTrans" cxnId="{82128CD3-40A2-4810-B78E-A7AE8FEC22F1}">
      <dgm:prSet/>
      <dgm:spPr/>
      <dgm:t>
        <a:bodyPr/>
        <a:lstStyle/>
        <a:p>
          <a:endParaRPr lang="en-US"/>
        </a:p>
      </dgm:t>
    </dgm:pt>
    <dgm:pt modelId="{0C78AD24-0A6C-4925-9436-F6881B9FEDA5}">
      <dgm:prSet/>
      <dgm:spPr/>
      <dgm:t>
        <a:bodyPr/>
        <a:lstStyle/>
        <a:p>
          <a:r>
            <a:rPr lang="nl-NL"/>
            <a:t>Casemanager Dementie is onbekend</a:t>
          </a:r>
          <a:endParaRPr lang="en-US"/>
        </a:p>
      </dgm:t>
    </dgm:pt>
    <dgm:pt modelId="{634FEDB8-3642-49DB-9C7C-578CE14EB2CF}" type="parTrans" cxnId="{961F86A6-E4FF-4EBB-9182-6F47A687FE05}">
      <dgm:prSet/>
      <dgm:spPr/>
      <dgm:t>
        <a:bodyPr/>
        <a:lstStyle/>
        <a:p>
          <a:endParaRPr lang="en-US"/>
        </a:p>
      </dgm:t>
    </dgm:pt>
    <dgm:pt modelId="{2A787457-487C-4E48-81F0-9CDA010745A6}" type="sibTrans" cxnId="{961F86A6-E4FF-4EBB-9182-6F47A687FE05}">
      <dgm:prSet/>
      <dgm:spPr/>
      <dgm:t>
        <a:bodyPr/>
        <a:lstStyle/>
        <a:p>
          <a:endParaRPr lang="en-US"/>
        </a:p>
      </dgm:t>
    </dgm:pt>
    <dgm:pt modelId="{C9BE19E2-4297-4AD2-8B9F-D3BEB255BC58}">
      <dgm:prSet/>
      <dgm:spPr/>
      <dgm:t>
        <a:bodyPr/>
        <a:lstStyle/>
        <a:p>
          <a:r>
            <a:rPr lang="nl-NL"/>
            <a:t>Ieder praktijk heeft eigen fysio/ergo etc.</a:t>
          </a:r>
          <a:endParaRPr lang="en-US"/>
        </a:p>
      </dgm:t>
    </dgm:pt>
    <dgm:pt modelId="{B2E4B048-2578-4B72-80F3-F4813EF76FBC}" type="parTrans" cxnId="{96EF5F40-BF4D-4CAB-BEC6-0B48CF7AF91A}">
      <dgm:prSet/>
      <dgm:spPr/>
      <dgm:t>
        <a:bodyPr/>
        <a:lstStyle/>
        <a:p>
          <a:endParaRPr lang="en-US"/>
        </a:p>
      </dgm:t>
    </dgm:pt>
    <dgm:pt modelId="{B04E9B23-17B1-4AEC-8B16-C0C96612B35C}" type="sibTrans" cxnId="{96EF5F40-BF4D-4CAB-BEC6-0B48CF7AF91A}">
      <dgm:prSet/>
      <dgm:spPr/>
      <dgm:t>
        <a:bodyPr/>
        <a:lstStyle/>
        <a:p>
          <a:endParaRPr lang="en-US"/>
        </a:p>
      </dgm:t>
    </dgm:pt>
    <dgm:pt modelId="{F91C0850-089F-44DC-83FE-ACB96B927BBF}">
      <dgm:prSet/>
      <dgm:spPr/>
      <dgm:t>
        <a:bodyPr/>
        <a:lstStyle/>
        <a:p>
          <a:r>
            <a:rPr lang="nl-NL"/>
            <a:t>Slechte bereikbaarheid acute zorg</a:t>
          </a:r>
          <a:endParaRPr lang="en-US"/>
        </a:p>
      </dgm:t>
    </dgm:pt>
    <dgm:pt modelId="{5803F96E-8BC3-45BD-A75C-30F69243EB84}" type="parTrans" cxnId="{53F4FF91-7BC9-4AD8-A994-6F5FCAC22609}">
      <dgm:prSet/>
      <dgm:spPr/>
      <dgm:t>
        <a:bodyPr/>
        <a:lstStyle/>
        <a:p>
          <a:endParaRPr lang="en-US"/>
        </a:p>
      </dgm:t>
    </dgm:pt>
    <dgm:pt modelId="{CA7CE758-20CA-49D0-9E9D-ACA5970CFDF9}" type="sibTrans" cxnId="{53F4FF91-7BC9-4AD8-A994-6F5FCAC22609}">
      <dgm:prSet/>
      <dgm:spPr/>
      <dgm:t>
        <a:bodyPr/>
        <a:lstStyle/>
        <a:p>
          <a:endParaRPr lang="en-US"/>
        </a:p>
      </dgm:t>
    </dgm:pt>
    <dgm:pt modelId="{D105EEAF-AE6A-49F0-B851-6ADEC8CD32EA}">
      <dgm:prSet/>
      <dgm:spPr/>
      <dgm:t>
        <a:bodyPr/>
        <a:lstStyle/>
        <a:p>
          <a:r>
            <a:rPr lang="nl-NL"/>
            <a:t>Geen herkenning probleemziekte</a:t>
          </a:r>
          <a:endParaRPr lang="en-US"/>
        </a:p>
      </dgm:t>
    </dgm:pt>
    <dgm:pt modelId="{0AFEC801-E9D2-4968-87AC-5D5806692C6E}" type="parTrans" cxnId="{EB2FE99A-84F4-461D-81AD-BD3B90759F96}">
      <dgm:prSet/>
      <dgm:spPr/>
      <dgm:t>
        <a:bodyPr/>
        <a:lstStyle/>
        <a:p>
          <a:endParaRPr lang="en-US"/>
        </a:p>
      </dgm:t>
    </dgm:pt>
    <dgm:pt modelId="{6A8A9B89-B7BC-4CB8-B91E-B4D1E7743339}" type="sibTrans" cxnId="{EB2FE99A-84F4-461D-81AD-BD3B90759F96}">
      <dgm:prSet/>
      <dgm:spPr/>
      <dgm:t>
        <a:bodyPr/>
        <a:lstStyle/>
        <a:p>
          <a:endParaRPr lang="en-US"/>
        </a:p>
      </dgm:t>
    </dgm:pt>
    <dgm:pt modelId="{9758B7D1-4941-4D67-8387-38CAF332DA70}" type="pres">
      <dgm:prSet presAssocID="{6AC0C53F-C5D8-4057-9703-3014B572785A}" presName="root" presStyleCnt="0">
        <dgm:presLayoutVars>
          <dgm:dir/>
          <dgm:resizeHandles val="exact"/>
        </dgm:presLayoutVars>
      </dgm:prSet>
      <dgm:spPr/>
    </dgm:pt>
    <dgm:pt modelId="{08BFC1D1-8F37-4536-AC17-D391D338CA5C}" type="pres">
      <dgm:prSet presAssocID="{A0D1A8B0-CFD9-4C47-9C75-5CC069308ED1}" presName="compNode" presStyleCnt="0"/>
      <dgm:spPr/>
    </dgm:pt>
    <dgm:pt modelId="{D48A1E1A-97A2-4D50-8F16-B3C2DA2D9B56}" type="pres">
      <dgm:prSet presAssocID="{A0D1A8B0-CFD9-4C47-9C75-5CC069308ED1}" presName="bgRect" presStyleLbl="bgShp" presStyleIdx="0" presStyleCnt="7"/>
      <dgm:spPr/>
    </dgm:pt>
    <dgm:pt modelId="{ED2A15AE-0112-42C2-97AF-E5260207A4C9}" type="pres">
      <dgm:prSet presAssocID="{A0D1A8B0-CFD9-4C47-9C75-5CC069308ED1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D230A843-7A50-4090-98F5-57447180C50D}" type="pres">
      <dgm:prSet presAssocID="{A0D1A8B0-CFD9-4C47-9C75-5CC069308ED1}" presName="spaceRect" presStyleCnt="0"/>
      <dgm:spPr/>
    </dgm:pt>
    <dgm:pt modelId="{40BFA091-81AE-4739-B17E-2403594EC69C}" type="pres">
      <dgm:prSet presAssocID="{A0D1A8B0-CFD9-4C47-9C75-5CC069308ED1}" presName="parTx" presStyleLbl="revTx" presStyleIdx="0" presStyleCnt="7">
        <dgm:presLayoutVars>
          <dgm:chMax val="0"/>
          <dgm:chPref val="0"/>
        </dgm:presLayoutVars>
      </dgm:prSet>
      <dgm:spPr/>
    </dgm:pt>
    <dgm:pt modelId="{BA531593-6164-4BB8-9A6A-C6C8D8A06F7C}" type="pres">
      <dgm:prSet presAssocID="{39A465AF-C49B-42E1-BC5F-EFBC67FCDAA4}" presName="sibTrans" presStyleCnt="0"/>
      <dgm:spPr/>
    </dgm:pt>
    <dgm:pt modelId="{EB45763D-9367-4B9F-9BDE-4EA82CBF6449}" type="pres">
      <dgm:prSet presAssocID="{B33B111F-AA9E-4F2E-8739-5EAA4DDC9CAE}" presName="compNode" presStyleCnt="0"/>
      <dgm:spPr/>
    </dgm:pt>
    <dgm:pt modelId="{5834A943-19A7-439D-99D0-2B9F56092D15}" type="pres">
      <dgm:prSet presAssocID="{B33B111F-AA9E-4F2E-8739-5EAA4DDC9CAE}" presName="bgRect" presStyleLbl="bgShp" presStyleIdx="1" presStyleCnt="7"/>
      <dgm:spPr/>
    </dgm:pt>
    <dgm:pt modelId="{D9DE61F0-F3F0-4824-BA2B-6C5CD8922292}" type="pres">
      <dgm:prSet presAssocID="{B33B111F-AA9E-4F2E-8739-5EAA4DDC9CAE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AB6E59A3-A26E-4CD2-8E60-2D66A8C06442}" type="pres">
      <dgm:prSet presAssocID="{B33B111F-AA9E-4F2E-8739-5EAA4DDC9CAE}" presName="spaceRect" presStyleCnt="0"/>
      <dgm:spPr/>
    </dgm:pt>
    <dgm:pt modelId="{EB613C12-5535-41C7-8E20-BCC00CBB87F2}" type="pres">
      <dgm:prSet presAssocID="{B33B111F-AA9E-4F2E-8739-5EAA4DDC9CAE}" presName="parTx" presStyleLbl="revTx" presStyleIdx="1" presStyleCnt="7">
        <dgm:presLayoutVars>
          <dgm:chMax val="0"/>
          <dgm:chPref val="0"/>
        </dgm:presLayoutVars>
      </dgm:prSet>
      <dgm:spPr/>
    </dgm:pt>
    <dgm:pt modelId="{FFD3BF3B-B5B9-4D04-8A68-A30253B8A353}" type="pres">
      <dgm:prSet presAssocID="{572F9DA5-B831-4346-8031-05420459881D}" presName="sibTrans" presStyleCnt="0"/>
      <dgm:spPr/>
    </dgm:pt>
    <dgm:pt modelId="{1FAC2D02-8328-4B57-B056-9A4607EA5947}" type="pres">
      <dgm:prSet presAssocID="{8B6D99A6-0669-408C-AABF-8F97C2ECA78F}" presName="compNode" presStyleCnt="0"/>
      <dgm:spPr/>
    </dgm:pt>
    <dgm:pt modelId="{89260430-4015-4827-857B-E14F6BD6E655}" type="pres">
      <dgm:prSet presAssocID="{8B6D99A6-0669-408C-AABF-8F97C2ECA78F}" presName="bgRect" presStyleLbl="bgShp" presStyleIdx="2" presStyleCnt="7"/>
      <dgm:spPr/>
    </dgm:pt>
    <dgm:pt modelId="{F6339CDA-9957-4A4A-9018-859F0594C0AC}" type="pres">
      <dgm:prSet presAssocID="{8B6D99A6-0669-408C-AABF-8F97C2ECA78F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3FB42F81-32B4-4096-9D36-218ABC5D3082}" type="pres">
      <dgm:prSet presAssocID="{8B6D99A6-0669-408C-AABF-8F97C2ECA78F}" presName="spaceRect" presStyleCnt="0"/>
      <dgm:spPr/>
    </dgm:pt>
    <dgm:pt modelId="{7C3A1E62-5924-442F-B71A-6AA4B250EE32}" type="pres">
      <dgm:prSet presAssocID="{8B6D99A6-0669-408C-AABF-8F97C2ECA78F}" presName="parTx" presStyleLbl="revTx" presStyleIdx="2" presStyleCnt="7">
        <dgm:presLayoutVars>
          <dgm:chMax val="0"/>
          <dgm:chPref val="0"/>
        </dgm:presLayoutVars>
      </dgm:prSet>
      <dgm:spPr/>
    </dgm:pt>
    <dgm:pt modelId="{0479F481-E6AB-4DA6-9CE7-D40D21D1BD38}" type="pres">
      <dgm:prSet presAssocID="{296B8153-DC5E-47B8-AA72-987305930C20}" presName="sibTrans" presStyleCnt="0"/>
      <dgm:spPr/>
    </dgm:pt>
    <dgm:pt modelId="{3DC6380D-583F-406E-B0F4-DDE2781888C2}" type="pres">
      <dgm:prSet presAssocID="{0C78AD24-0A6C-4925-9436-F6881B9FEDA5}" presName="compNode" presStyleCnt="0"/>
      <dgm:spPr/>
    </dgm:pt>
    <dgm:pt modelId="{73E0E864-4528-4D89-92E2-9B2F49209687}" type="pres">
      <dgm:prSet presAssocID="{0C78AD24-0A6C-4925-9436-F6881B9FEDA5}" presName="bgRect" presStyleLbl="bgShp" presStyleIdx="3" presStyleCnt="7"/>
      <dgm:spPr/>
    </dgm:pt>
    <dgm:pt modelId="{200ACFB8-7897-4129-8225-41B64F753C2D}" type="pres">
      <dgm:prSet presAssocID="{0C78AD24-0A6C-4925-9436-F6881B9FEDA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C07A674A-52D1-43E6-8815-6A1170681F29}" type="pres">
      <dgm:prSet presAssocID="{0C78AD24-0A6C-4925-9436-F6881B9FEDA5}" presName="spaceRect" presStyleCnt="0"/>
      <dgm:spPr/>
    </dgm:pt>
    <dgm:pt modelId="{B120A344-DAD7-4850-9A8E-77A047DEEDB8}" type="pres">
      <dgm:prSet presAssocID="{0C78AD24-0A6C-4925-9436-F6881B9FEDA5}" presName="parTx" presStyleLbl="revTx" presStyleIdx="3" presStyleCnt="7">
        <dgm:presLayoutVars>
          <dgm:chMax val="0"/>
          <dgm:chPref val="0"/>
        </dgm:presLayoutVars>
      </dgm:prSet>
      <dgm:spPr/>
    </dgm:pt>
    <dgm:pt modelId="{9C23C00D-1DB7-4DB5-B9E7-6FB040E51657}" type="pres">
      <dgm:prSet presAssocID="{2A787457-487C-4E48-81F0-9CDA010745A6}" presName="sibTrans" presStyleCnt="0"/>
      <dgm:spPr/>
    </dgm:pt>
    <dgm:pt modelId="{DF98CBDA-3140-49DB-AC9E-FB3BB28AF55B}" type="pres">
      <dgm:prSet presAssocID="{C9BE19E2-4297-4AD2-8B9F-D3BEB255BC58}" presName="compNode" presStyleCnt="0"/>
      <dgm:spPr/>
    </dgm:pt>
    <dgm:pt modelId="{CF47D8C3-3B6F-44F9-ACD0-F25D8EF96F7B}" type="pres">
      <dgm:prSet presAssocID="{C9BE19E2-4297-4AD2-8B9F-D3BEB255BC58}" presName="bgRect" presStyleLbl="bgShp" presStyleIdx="4" presStyleCnt="7"/>
      <dgm:spPr/>
    </dgm:pt>
    <dgm:pt modelId="{A2826976-1306-4EC8-B44C-7AD55526C7A5}" type="pres">
      <dgm:prSet presAssocID="{C9BE19E2-4297-4AD2-8B9F-D3BEB255BC58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5FC2CBE1-5003-4061-9DAE-910D685B1582}" type="pres">
      <dgm:prSet presAssocID="{C9BE19E2-4297-4AD2-8B9F-D3BEB255BC58}" presName="spaceRect" presStyleCnt="0"/>
      <dgm:spPr/>
    </dgm:pt>
    <dgm:pt modelId="{B2E4CE4C-0D51-411B-97EC-5CC212BC2837}" type="pres">
      <dgm:prSet presAssocID="{C9BE19E2-4297-4AD2-8B9F-D3BEB255BC58}" presName="parTx" presStyleLbl="revTx" presStyleIdx="4" presStyleCnt="7">
        <dgm:presLayoutVars>
          <dgm:chMax val="0"/>
          <dgm:chPref val="0"/>
        </dgm:presLayoutVars>
      </dgm:prSet>
      <dgm:spPr/>
    </dgm:pt>
    <dgm:pt modelId="{32E832A7-C86F-403C-AD49-2A08D447B804}" type="pres">
      <dgm:prSet presAssocID="{B04E9B23-17B1-4AEC-8B16-C0C96612B35C}" presName="sibTrans" presStyleCnt="0"/>
      <dgm:spPr/>
    </dgm:pt>
    <dgm:pt modelId="{93D0FDA1-8B43-4917-AE66-E9CBE07D360A}" type="pres">
      <dgm:prSet presAssocID="{F91C0850-089F-44DC-83FE-ACB96B927BBF}" presName="compNode" presStyleCnt="0"/>
      <dgm:spPr/>
    </dgm:pt>
    <dgm:pt modelId="{DE5CC189-A14A-439A-8D96-AC06A12D92A1}" type="pres">
      <dgm:prSet presAssocID="{F91C0850-089F-44DC-83FE-ACB96B927BBF}" presName="bgRect" presStyleLbl="bgShp" presStyleIdx="5" presStyleCnt="7"/>
      <dgm:spPr/>
    </dgm:pt>
    <dgm:pt modelId="{84D4002E-8D7B-4DF3-9397-584A0144AE17}" type="pres">
      <dgm:prSet presAssocID="{F91C0850-089F-44DC-83FE-ACB96B927BBF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D72236F8-8FA4-489F-8A80-5C2B89409CFF}" type="pres">
      <dgm:prSet presAssocID="{F91C0850-089F-44DC-83FE-ACB96B927BBF}" presName="spaceRect" presStyleCnt="0"/>
      <dgm:spPr/>
    </dgm:pt>
    <dgm:pt modelId="{D7BD87A3-AC49-42F0-98EC-C8062A6450AC}" type="pres">
      <dgm:prSet presAssocID="{F91C0850-089F-44DC-83FE-ACB96B927BBF}" presName="parTx" presStyleLbl="revTx" presStyleIdx="5" presStyleCnt="7">
        <dgm:presLayoutVars>
          <dgm:chMax val="0"/>
          <dgm:chPref val="0"/>
        </dgm:presLayoutVars>
      </dgm:prSet>
      <dgm:spPr/>
    </dgm:pt>
    <dgm:pt modelId="{7486A26E-BEBA-42CB-BBA7-C83A3DAC86EA}" type="pres">
      <dgm:prSet presAssocID="{CA7CE758-20CA-49D0-9E9D-ACA5970CFDF9}" presName="sibTrans" presStyleCnt="0"/>
      <dgm:spPr/>
    </dgm:pt>
    <dgm:pt modelId="{877A8B3E-487B-45A1-8950-F6B1D2823D0D}" type="pres">
      <dgm:prSet presAssocID="{D105EEAF-AE6A-49F0-B851-6ADEC8CD32EA}" presName="compNode" presStyleCnt="0"/>
      <dgm:spPr/>
    </dgm:pt>
    <dgm:pt modelId="{B5253899-D428-4B25-90FC-7E145CCC3884}" type="pres">
      <dgm:prSet presAssocID="{D105EEAF-AE6A-49F0-B851-6ADEC8CD32EA}" presName="bgRect" presStyleLbl="bgShp" presStyleIdx="6" presStyleCnt="7"/>
      <dgm:spPr/>
    </dgm:pt>
    <dgm:pt modelId="{294913CE-60EB-483A-8A5C-D4BBBC26BA98}" type="pres">
      <dgm:prSet presAssocID="{D105EEAF-AE6A-49F0-B851-6ADEC8CD32EA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35588AB9-0BF0-4D6F-8B06-1FA61DE16D4C}" type="pres">
      <dgm:prSet presAssocID="{D105EEAF-AE6A-49F0-B851-6ADEC8CD32EA}" presName="spaceRect" presStyleCnt="0"/>
      <dgm:spPr/>
    </dgm:pt>
    <dgm:pt modelId="{368B70F7-BF01-42AF-908C-0D3B6FF7C61C}" type="pres">
      <dgm:prSet presAssocID="{D105EEAF-AE6A-49F0-B851-6ADEC8CD32EA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991DC90D-FFAD-496A-BCDC-768002851599}" type="presOf" srcId="{8B6D99A6-0669-408C-AABF-8F97C2ECA78F}" destId="{7C3A1E62-5924-442F-B71A-6AA4B250EE32}" srcOrd="0" destOrd="0" presId="urn:microsoft.com/office/officeart/2018/2/layout/IconVerticalSolidList"/>
    <dgm:cxn modelId="{69F7F413-A68D-492F-B4B8-ED73DDE5C6B8}" srcId="{6AC0C53F-C5D8-4057-9703-3014B572785A}" destId="{A0D1A8B0-CFD9-4C47-9C75-5CC069308ED1}" srcOrd="0" destOrd="0" parTransId="{B647C844-AAC6-4EED-B6A6-BFDAF876F99A}" sibTransId="{39A465AF-C49B-42E1-BC5F-EFBC67FCDAA4}"/>
    <dgm:cxn modelId="{9BCC7632-CD24-4961-9356-B9EFA7368186}" type="presOf" srcId="{6AC0C53F-C5D8-4057-9703-3014B572785A}" destId="{9758B7D1-4941-4D67-8387-38CAF332DA70}" srcOrd="0" destOrd="0" presId="urn:microsoft.com/office/officeart/2018/2/layout/IconVerticalSolidList"/>
    <dgm:cxn modelId="{AC1EF93B-4A68-4350-A164-C4278042EC28}" type="presOf" srcId="{0C78AD24-0A6C-4925-9436-F6881B9FEDA5}" destId="{B120A344-DAD7-4850-9A8E-77A047DEEDB8}" srcOrd="0" destOrd="0" presId="urn:microsoft.com/office/officeart/2018/2/layout/IconVerticalSolidList"/>
    <dgm:cxn modelId="{96EF5F40-BF4D-4CAB-BEC6-0B48CF7AF91A}" srcId="{6AC0C53F-C5D8-4057-9703-3014B572785A}" destId="{C9BE19E2-4297-4AD2-8B9F-D3BEB255BC58}" srcOrd="4" destOrd="0" parTransId="{B2E4B048-2578-4B72-80F3-F4813EF76FBC}" sibTransId="{B04E9B23-17B1-4AEC-8B16-C0C96612B35C}"/>
    <dgm:cxn modelId="{E07B685E-F35D-45B5-B83E-9A7AE9883C37}" type="presOf" srcId="{D105EEAF-AE6A-49F0-B851-6ADEC8CD32EA}" destId="{368B70F7-BF01-42AF-908C-0D3B6FF7C61C}" srcOrd="0" destOrd="0" presId="urn:microsoft.com/office/officeart/2018/2/layout/IconVerticalSolidList"/>
    <dgm:cxn modelId="{F837E549-4C75-4B57-A224-A58300055C25}" type="presOf" srcId="{F91C0850-089F-44DC-83FE-ACB96B927BBF}" destId="{D7BD87A3-AC49-42F0-98EC-C8062A6450AC}" srcOrd="0" destOrd="0" presId="urn:microsoft.com/office/officeart/2018/2/layout/IconVerticalSolidList"/>
    <dgm:cxn modelId="{C901C98E-CF38-4563-8E25-B7E144A23A62}" type="presOf" srcId="{C9BE19E2-4297-4AD2-8B9F-D3BEB255BC58}" destId="{B2E4CE4C-0D51-411B-97EC-5CC212BC2837}" srcOrd="0" destOrd="0" presId="urn:microsoft.com/office/officeart/2018/2/layout/IconVerticalSolidList"/>
    <dgm:cxn modelId="{53F4FF91-7BC9-4AD8-A994-6F5FCAC22609}" srcId="{6AC0C53F-C5D8-4057-9703-3014B572785A}" destId="{F91C0850-089F-44DC-83FE-ACB96B927BBF}" srcOrd="5" destOrd="0" parTransId="{5803F96E-8BC3-45BD-A75C-30F69243EB84}" sibTransId="{CA7CE758-20CA-49D0-9E9D-ACA5970CFDF9}"/>
    <dgm:cxn modelId="{D21C3F99-597F-4329-9BF6-BB19CAB319F4}" type="presOf" srcId="{B33B111F-AA9E-4F2E-8739-5EAA4DDC9CAE}" destId="{EB613C12-5535-41C7-8E20-BCC00CBB87F2}" srcOrd="0" destOrd="0" presId="urn:microsoft.com/office/officeart/2018/2/layout/IconVerticalSolidList"/>
    <dgm:cxn modelId="{EB2FE99A-84F4-461D-81AD-BD3B90759F96}" srcId="{6AC0C53F-C5D8-4057-9703-3014B572785A}" destId="{D105EEAF-AE6A-49F0-B851-6ADEC8CD32EA}" srcOrd="6" destOrd="0" parTransId="{0AFEC801-E9D2-4968-87AC-5D5806692C6E}" sibTransId="{6A8A9B89-B7BC-4CB8-B91E-B4D1E7743339}"/>
    <dgm:cxn modelId="{D22B9AA2-7CBA-4F3E-A519-D4469B15EA4B}" type="presOf" srcId="{A0D1A8B0-CFD9-4C47-9C75-5CC069308ED1}" destId="{40BFA091-81AE-4739-B17E-2403594EC69C}" srcOrd="0" destOrd="0" presId="urn:microsoft.com/office/officeart/2018/2/layout/IconVerticalSolidList"/>
    <dgm:cxn modelId="{961F86A6-E4FF-4EBB-9182-6F47A687FE05}" srcId="{6AC0C53F-C5D8-4057-9703-3014B572785A}" destId="{0C78AD24-0A6C-4925-9436-F6881B9FEDA5}" srcOrd="3" destOrd="0" parTransId="{634FEDB8-3642-49DB-9C7C-578CE14EB2CF}" sibTransId="{2A787457-487C-4E48-81F0-9CDA010745A6}"/>
    <dgm:cxn modelId="{A86F1DC4-A071-4A8B-9AD3-1D3FBE02E37D}" srcId="{6AC0C53F-C5D8-4057-9703-3014B572785A}" destId="{B33B111F-AA9E-4F2E-8739-5EAA4DDC9CAE}" srcOrd="1" destOrd="0" parTransId="{BD5F1452-9EAA-4A8D-9ED8-8BB66F994556}" sibTransId="{572F9DA5-B831-4346-8031-05420459881D}"/>
    <dgm:cxn modelId="{82128CD3-40A2-4810-B78E-A7AE8FEC22F1}" srcId="{6AC0C53F-C5D8-4057-9703-3014B572785A}" destId="{8B6D99A6-0669-408C-AABF-8F97C2ECA78F}" srcOrd="2" destOrd="0" parTransId="{15F963C6-08DE-4322-A9E0-3DDE1F5C9E93}" sibTransId="{296B8153-DC5E-47B8-AA72-987305930C20}"/>
    <dgm:cxn modelId="{4346ACD6-948A-414C-AA5C-67DDC2F96CC9}" type="presParOf" srcId="{9758B7D1-4941-4D67-8387-38CAF332DA70}" destId="{08BFC1D1-8F37-4536-AC17-D391D338CA5C}" srcOrd="0" destOrd="0" presId="urn:microsoft.com/office/officeart/2018/2/layout/IconVerticalSolidList"/>
    <dgm:cxn modelId="{BA18A433-7315-456F-90A9-B93065C3A0E4}" type="presParOf" srcId="{08BFC1D1-8F37-4536-AC17-D391D338CA5C}" destId="{D48A1E1A-97A2-4D50-8F16-B3C2DA2D9B56}" srcOrd="0" destOrd="0" presId="urn:microsoft.com/office/officeart/2018/2/layout/IconVerticalSolidList"/>
    <dgm:cxn modelId="{8E087E74-3DB1-4E4E-AC9A-43CCB5504E8B}" type="presParOf" srcId="{08BFC1D1-8F37-4536-AC17-D391D338CA5C}" destId="{ED2A15AE-0112-42C2-97AF-E5260207A4C9}" srcOrd="1" destOrd="0" presId="urn:microsoft.com/office/officeart/2018/2/layout/IconVerticalSolidList"/>
    <dgm:cxn modelId="{C85BFA4C-4F71-43C4-A6D0-DDEEC1D79221}" type="presParOf" srcId="{08BFC1D1-8F37-4536-AC17-D391D338CA5C}" destId="{D230A843-7A50-4090-98F5-57447180C50D}" srcOrd="2" destOrd="0" presId="urn:microsoft.com/office/officeart/2018/2/layout/IconVerticalSolidList"/>
    <dgm:cxn modelId="{4E3489E8-C650-45AF-AA45-C71AA4AAFA5A}" type="presParOf" srcId="{08BFC1D1-8F37-4536-AC17-D391D338CA5C}" destId="{40BFA091-81AE-4739-B17E-2403594EC69C}" srcOrd="3" destOrd="0" presId="urn:microsoft.com/office/officeart/2018/2/layout/IconVerticalSolidList"/>
    <dgm:cxn modelId="{CD51CEFE-E320-484D-8C58-C6C776C957BF}" type="presParOf" srcId="{9758B7D1-4941-4D67-8387-38CAF332DA70}" destId="{BA531593-6164-4BB8-9A6A-C6C8D8A06F7C}" srcOrd="1" destOrd="0" presId="urn:microsoft.com/office/officeart/2018/2/layout/IconVerticalSolidList"/>
    <dgm:cxn modelId="{999C96E1-6A42-45F5-B5DF-A0504056B3BF}" type="presParOf" srcId="{9758B7D1-4941-4D67-8387-38CAF332DA70}" destId="{EB45763D-9367-4B9F-9BDE-4EA82CBF6449}" srcOrd="2" destOrd="0" presId="urn:microsoft.com/office/officeart/2018/2/layout/IconVerticalSolidList"/>
    <dgm:cxn modelId="{34D059FA-39B6-4071-BED5-00390DD6B5A9}" type="presParOf" srcId="{EB45763D-9367-4B9F-9BDE-4EA82CBF6449}" destId="{5834A943-19A7-439D-99D0-2B9F56092D15}" srcOrd="0" destOrd="0" presId="urn:microsoft.com/office/officeart/2018/2/layout/IconVerticalSolidList"/>
    <dgm:cxn modelId="{F0AD2F78-5196-4132-8FAE-246F5DA66B9E}" type="presParOf" srcId="{EB45763D-9367-4B9F-9BDE-4EA82CBF6449}" destId="{D9DE61F0-F3F0-4824-BA2B-6C5CD8922292}" srcOrd="1" destOrd="0" presId="urn:microsoft.com/office/officeart/2018/2/layout/IconVerticalSolidList"/>
    <dgm:cxn modelId="{123567F5-03EF-41E4-ACC2-E9F3FCF35B9A}" type="presParOf" srcId="{EB45763D-9367-4B9F-9BDE-4EA82CBF6449}" destId="{AB6E59A3-A26E-4CD2-8E60-2D66A8C06442}" srcOrd="2" destOrd="0" presId="urn:microsoft.com/office/officeart/2018/2/layout/IconVerticalSolidList"/>
    <dgm:cxn modelId="{21131263-E946-427D-807B-33D7CDDFD9FB}" type="presParOf" srcId="{EB45763D-9367-4B9F-9BDE-4EA82CBF6449}" destId="{EB613C12-5535-41C7-8E20-BCC00CBB87F2}" srcOrd="3" destOrd="0" presId="urn:microsoft.com/office/officeart/2018/2/layout/IconVerticalSolidList"/>
    <dgm:cxn modelId="{BD0B9E73-57D3-484A-8CD6-65B2CFE8DE38}" type="presParOf" srcId="{9758B7D1-4941-4D67-8387-38CAF332DA70}" destId="{FFD3BF3B-B5B9-4D04-8A68-A30253B8A353}" srcOrd="3" destOrd="0" presId="urn:microsoft.com/office/officeart/2018/2/layout/IconVerticalSolidList"/>
    <dgm:cxn modelId="{69ADA817-73BE-4A78-A48A-936C5B8782AE}" type="presParOf" srcId="{9758B7D1-4941-4D67-8387-38CAF332DA70}" destId="{1FAC2D02-8328-4B57-B056-9A4607EA5947}" srcOrd="4" destOrd="0" presId="urn:microsoft.com/office/officeart/2018/2/layout/IconVerticalSolidList"/>
    <dgm:cxn modelId="{16A720C9-2067-4EAF-8C31-AF8E9304486B}" type="presParOf" srcId="{1FAC2D02-8328-4B57-B056-9A4607EA5947}" destId="{89260430-4015-4827-857B-E14F6BD6E655}" srcOrd="0" destOrd="0" presId="urn:microsoft.com/office/officeart/2018/2/layout/IconVerticalSolidList"/>
    <dgm:cxn modelId="{6C99AA05-6B79-49B7-9EDC-A7BDF4C0C99D}" type="presParOf" srcId="{1FAC2D02-8328-4B57-B056-9A4607EA5947}" destId="{F6339CDA-9957-4A4A-9018-859F0594C0AC}" srcOrd="1" destOrd="0" presId="urn:microsoft.com/office/officeart/2018/2/layout/IconVerticalSolidList"/>
    <dgm:cxn modelId="{3866FE1F-5F56-4BD0-BDCB-6B5414444851}" type="presParOf" srcId="{1FAC2D02-8328-4B57-B056-9A4607EA5947}" destId="{3FB42F81-32B4-4096-9D36-218ABC5D3082}" srcOrd="2" destOrd="0" presId="urn:microsoft.com/office/officeart/2018/2/layout/IconVerticalSolidList"/>
    <dgm:cxn modelId="{85A2E611-8B3A-41BB-BD7D-DFC4544BA33E}" type="presParOf" srcId="{1FAC2D02-8328-4B57-B056-9A4607EA5947}" destId="{7C3A1E62-5924-442F-B71A-6AA4B250EE32}" srcOrd="3" destOrd="0" presId="urn:microsoft.com/office/officeart/2018/2/layout/IconVerticalSolidList"/>
    <dgm:cxn modelId="{C5ED763B-6819-4D14-B776-C469BFA0068C}" type="presParOf" srcId="{9758B7D1-4941-4D67-8387-38CAF332DA70}" destId="{0479F481-E6AB-4DA6-9CE7-D40D21D1BD38}" srcOrd="5" destOrd="0" presId="urn:microsoft.com/office/officeart/2018/2/layout/IconVerticalSolidList"/>
    <dgm:cxn modelId="{F5D4636E-FA47-4925-87F1-42B506F34FAC}" type="presParOf" srcId="{9758B7D1-4941-4D67-8387-38CAF332DA70}" destId="{3DC6380D-583F-406E-B0F4-DDE2781888C2}" srcOrd="6" destOrd="0" presId="urn:microsoft.com/office/officeart/2018/2/layout/IconVerticalSolidList"/>
    <dgm:cxn modelId="{BE18290F-B02C-4D86-88E0-94175CA7D163}" type="presParOf" srcId="{3DC6380D-583F-406E-B0F4-DDE2781888C2}" destId="{73E0E864-4528-4D89-92E2-9B2F49209687}" srcOrd="0" destOrd="0" presId="urn:microsoft.com/office/officeart/2018/2/layout/IconVerticalSolidList"/>
    <dgm:cxn modelId="{A0F11C18-C679-4A98-959A-3F37EABB0B4E}" type="presParOf" srcId="{3DC6380D-583F-406E-B0F4-DDE2781888C2}" destId="{200ACFB8-7897-4129-8225-41B64F753C2D}" srcOrd="1" destOrd="0" presId="urn:microsoft.com/office/officeart/2018/2/layout/IconVerticalSolidList"/>
    <dgm:cxn modelId="{EE8EE62C-1623-42EC-B93B-39E01F7533AC}" type="presParOf" srcId="{3DC6380D-583F-406E-B0F4-DDE2781888C2}" destId="{C07A674A-52D1-43E6-8815-6A1170681F29}" srcOrd="2" destOrd="0" presId="urn:microsoft.com/office/officeart/2018/2/layout/IconVerticalSolidList"/>
    <dgm:cxn modelId="{BDC17688-FD33-48FE-AE40-6A8894723B05}" type="presParOf" srcId="{3DC6380D-583F-406E-B0F4-DDE2781888C2}" destId="{B120A344-DAD7-4850-9A8E-77A047DEEDB8}" srcOrd="3" destOrd="0" presId="urn:microsoft.com/office/officeart/2018/2/layout/IconVerticalSolidList"/>
    <dgm:cxn modelId="{65CA2ED2-7C1B-4C6D-86BA-528558BBA392}" type="presParOf" srcId="{9758B7D1-4941-4D67-8387-38CAF332DA70}" destId="{9C23C00D-1DB7-4DB5-B9E7-6FB040E51657}" srcOrd="7" destOrd="0" presId="urn:microsoft.com/office/officeart/2018/2/layout/IconVerticalSolidList"/>
    <dgm:cxn modelId="{FA638718-10CE-4B7F-8563-4B4639A64C1A}" type="presParOf" srcId="{9758B7D1-4941-4D67-8387-38CAF332DA70}" destId="{DF98CBDA-3140-49DB-AC9E-FB3BB28AF55B}" srcOrd="8" destOrd="0" presId="urn:microsoft.com/office/officeart/2018/2/layout/IconVerticalSolidList"/>
    <dgm:cxn modelId="{00D4CB1D-E353-4159-B4A5-4B453C25356D}" type="presParOf" srcId="{DF98CBDA-3140-49DB-AC9E-FB3BB28AF55B}" destId="{CF47D8C3-3B6F-44F9-ACD0-F25D8EF96F7B}" srcOrd="0" destOrd="0" presId="urn:microsoft.com/office/officeart/2018/2/layout/IconVerticalSolidList"/>
    <dgm:cxn modelId="{C3F05FEF-48D0-4161-993D-482F000646DE}" type="presParOf" srcId="{DF98CBDA-3140-49DB-AC9E-FB3BB28AF55B}" destId="{A2826976-1306-4EC8-B44C-7AD55526C7A5}" srcOrd="1" destOrd="0" presId="urn:microsoft.com/office/officeart/2018/2/layout/IconVerticalSolidList"/>
    <dgm:cxn modelId="{EA759FA9-DB8F-4508-BE7A-D0CBA337ECA8}" type="presParOf" srcId="{DF98CBDA-3140-49DB-AC9E-FB3BB28AF55B}" destId="{5FC2CBE1-5003-4061-9DAE-910D685B1582}" srcOrd="2" destOrd="0" presId="urn:microsoft.com/office/officeart/2018/2/layout/IconVerticalSolidList"/>
    <dgm:cxn modelId="{92976725-CD13-4892-8A0A-DE5CEB4F89C7}" type="presParOf" srcId="{DF98CBDA-3140-49DB-AC9E-FB3BB28AF55B}" destId="{B2E4CE4C-0D51-411B-97EC-5CC212BC2837}" srcOrd="3" destOrd="0" presId="urn:microsoft.com/office/officeart/2018/2/layout/IconVerticalSolidList"/>
    <dgm:cxn modelId="{021FE980-1123-4111-8A34-6117C4A91D2A}" type="presParOf" srcId="{9758B7D1-4941-4D67-8387-38CAF332DA70}" destId="{32E832A7-C86F-403C-AD49-2A08D447B804}" srcOrd="9" destOrd="0" presId="urn:microsoft.com/office/officeart/2018/2/layout/IconVerticalSolidList"/>
    <dgm:cxn modelId="{D91FC147-B385-44B2-8627-FE14A0BC33C0}" type="presParOf" srcId="{9758B7D1-4941-4D67-8387-38CAF332DA70}" destId="{93D0FDA1-8B43-4917-AE66-E9CBE07D360A}" srcOrd="10" destOrd="0" presId="urn:microsoft.com/office/officeart/2018/2/layout/IconVerticalSolidList"/>
    <dgm:cxn modelId="{D2DE24D6-0D21-4308-95B5-B40CCC067A10}" type="presParOf" srcId="{93D0FDA1-8B43-4917-AE66-E9CBE07D360A}" destId="{DE5CC189-A14A-439A-8D96-AC06A12D92A1}" srcOrd="0" destOrd="0" presId="urn:microsoft.com/office/officeart/2018/2/layout/IconVerticalSolidList"/>
    <dgm:cxn modelId="{17B78096-6D03-4285-BE95-6E27B87CE045}" type="presParOf" srcId="{93D0FDA1-8B43-4917-AE66-E9CBE07D360A}" destId="{84D4002E-8D7B-4DF3-9397-584A0144AE17}" srcOrd="1" destOrd="0" presId="urn:microsoft.com/office/officeart/2018/2/layout/IconVerticalSolidList"/>
    <dgm:cxn modelId="{16945BA9-0698-4F8C-8316-E83DEF807CC5}" type="presParOf" srcId="{93D0FDA1-8B43-4917-AE66-E9CBE07D360A}" destId="{D72236F8-8FA4-489F-8A80-5C2B89409CFF}" srcOrd="2" destOrd="0" presId="urn:microsoft.com/office/officeart/2018/2/layout/IconVerticalSolidList"/>
    <dgm:cxn modelId="{79461F0C-FF97-4ABA-A7AA-AB9D50168CD6}" type="presParOf" srcId="{93D0FDA1-8B43-4917-AE66-E9CBE07D360A}" destId="{D7BD87A3-AC49-42F0-98EC-C8062A6450AC}" srcOrd="3" destOrd="0" presId="urn:microsoft.com/office/officeart/2018/2/layout/IconVerticalSolidList"/>
    <dgm:cxn modelId="{F4F9D171-6B9B-41D5-A3B6-958C409861FF}" type="presParOf" srcId="{9758B7D1-4941-4D67-8387-38CAF332DA70}" destId="{7486A26E-BEBA-42CB-BBA7-C83A3DAC86EA}" srcOrd="11" destOrd="0" presId="urn:microsoft.com/office/officeart/2018/2/layout/IconVerticalSolidList"/>
    <dgm:cxn modelId="{4C723952-5E96-475A-8DA5-7DF36B66F71B}" type="presParOf" srcId="{9758B7D1-4941-4D67-8387-38CAF332DA70}" destId="{877A8B3E-487B-45A1-8950-F6B1D2823D0D}" srcOrd="12" destOrd="0" presId="urn:microsoft.com/office/officeart/2018/2/layout/IconVerticalSolidList"/>
    <dgm:cxn modelId="{A08F20B5-BC34-4335-8776-652A14C37C07}" type="presParOf" srcId="{877A8B3E-487B-45A1-8950-F6B1D2823D0D}" destId="{B5253899-D428-4B25-90FC-7E145CCC3884}" srcOrd="0" destOrd="0" presId="urn:microsoft.com/office/officeart/2018/2/layout/IconVerticalSolidList"/>
    <dgm:cxn modelId="{F20BB780-DD60-43B6-88A4-EC9C5C5954A2}" type="presParOf" srcId="{877A8B3E-487B-45A1-8950-F6B1D2823D0D}" destId="{294913CE-60EB-483A-8A5C-D4BBBC26BA98}" srcOrd="1" destOrd="0" presId="urn:microsoft.com/office/officeart/2018/2/layout/IconVerticalSolidList"/>
    <dgm:cxn modelId="{CFF53350-7E3D-4C3C-987E-A9E5EDF052ED}" type="presParOf" srcId="{877A8B3E-487B-45A1-8950-F6B1D2823D0D}" destId="{35588AB9-0BF0-4D6F-8B06-1FA61DE16D4C}" srcOrd="2" destOrd="0" presId="urn:microsoft.com/office/officeart/2018/2/layout/IconVerticalSolidList"/>
    <dgm:cxn modelId="{C25DE6B2-3888-4794-B748-F63B17452583}" type="presParOf" srcId="{877A8B3E-487B-45A1-8950-F6B1D2823D0D}" destId="{368B70F7-BF01-42AF-908C-0D3B6FF7C6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716110-9E08-4EEB-A4A4-626C88B716C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58CD02D-3350-4011-B046-37D120CBB87A}">
      <dgm:prSet/>
      <dgm:spPr/>
      <dgm:t>
        <a:bodyPr/>
        <a:lstStyle/>
        <a:p>
          <a:r>
            <a:rPr lang="nl-NL"/>
            <a:t>Overzicht van alle 1</a:t>
          </a:r>
          <a:r>
            <a:rPr lang="nl-NL" baseline="30000"/>
            <a:t>e</a:t>
          </a:r>
          <a:r>
            <a:rPr lang="nl-NL"/>
            <a:t> 2</a:t>
          </a:r>
          <a:r>
            <a:rPr lang="nl-NL" baseline="30000"/>
            <a:t>e</a:t>
          </a:r>
          <a:r>
            <a:rPr lang="nl-NL"/>
            <a:t> en 3</a:t>
          </a:r>
          <a:r>
            <a:rPr lang="nl-NL" baseline="30000"/>
            <a:t>-</a:t>
          </a:r>
          <a:r>
            <a:rPr lang="nl-NL"/>
            <a:t>lijns zorg</a:t>
          </a:r>
          <a:endParaRPr lang="en-US"/>
        </a:p>
      </dgm:t>
    </dgm:pt>
    <dgm:pt modelId="{CB384E85-6CEC-4891-BA1A-DFF23388A010}" type="parTrans" cxnId="{554D1D4C-212A-4910-BC34-852C5603C044}">
      <dgm:prSet/>
      <dgm:spPr/>
      <dgm:t>
        <a:bodyPr/>
        <a:lstStyle/>
        <a:p>
          <a:endParaRPr lang="en-US"/>
        </a:p>
      </dgm:t>
    </dgm:pt>
    <dgm:pt modelId="{5B8C926D-DE94-4E87-9F8F-1715DCE2FD77}" type="sibTrans" cxnId="{554D1D4C-212A-4910-BC34-852C5603C044}">
      <dgm:prSet/>
      <dgm:spPr/>
      <dgm:t>
        <a:bodyPr/>
        <a:lstStyle/>
        <a:p>
          <a:endParaRPr lang="en-US"/>
        </a:p>
      </dgm:t>
    </dgm:pt>
    <dgm:pt modelId="{9341A4F5-46F3-4DF5-A335-5D1B9E502A0D}">
      <dgm:prSet/>
      <dgm:spPr/>
      <dgm:t>
        <a:bodyPr/>
        <a:lstStyle/>
        <a:p>
          <a:r>
            <a:rPr lang="nl-NL"/>
            <a:t>Enquête onder inwoners over wensen en tevredenheid deze zorg </a:t>
          </a:r>
          <a:endParaRPr lang="en-US"/>
        </a:p>
      </dgm:t>
    </dgm:pt>
    <dgm:pt modelId="{300262E5-9F61-45D2-87F7-83B03CF3EF2F}" type="parTrans" cxnId="{ABB6EFD6-7E08-4801-ABD2-BCC371EC9B97}">
      <dgm:prSet/>
      <dgm:spPr/>
      <dgm:t>
        <a:bodyPr/>
        <a:lstStyle/>
        <a:p>
          <a:endParaRPr lang="en-US"/>
        </a:p>
      </dgm:t>
    </dgm:pt>
    <dgm:pt modelId="{AA8B48C1-B56E-4539-A65A-FA28D641C1EB}" type="sibTrans" cxnId="{ABB6EFD6-7E08-4801-ABD2-BCC371EC9B97}">
      <dgm:prSet/>
      <dgm:spPr/>
      <dgm:t>
        <a:bodyPr/>
        <a:lstStyle/>
        <a:p>
          <a:endParaRPr lang="en-US"/>
        </a:p>
      </dgm:t>
    </dgm:pt>
    <dgm:pt modelId="{410CB2E9-30F3-4547-9A40-E46ED33FC0B0}">
      <dgm:prSet/>
      <dgm:spPr/>
      <dgm:t>
        <a:bodyPr/>
        <a:lstStyle/>
        <a:p>
          <a:r>
            <a:rPr lang="nl-NL"/>
            <a:t>Met huisartsen etc in gesprek over verbetering van de zorg in de Rips door bv samenwerkingsafspraken </a:t>
          </a:r>
          <a:endParaRPr lang="en-US"/>
        </a:p>
      </dgm:t>
    </dgm:pt>
    <dgm:pt modelId="{1AE1932D-A845-4BC7-825F-FD8C6CCF1F55}" type="parTrans" cxnId="{249324EA-440B-4E33-AAE2-274650795F69}">
      <dgm:prSet/>
      <dgm:spPr/>
      <dgm:t>
        <a:bodyPr/>
        <a:lstStyle/>
        <a:p>
          <a:endParaRPr lang="en-US"/>
        </a:p>
      </dgm:t>
    </dgm:pt>
    <dgm:pt modelId="{67426A25-889C-4E7D-8DBD-E9A855BDB8BA}" type="sibTrans" cxnId="{249324EA-440B-4E33-AAE2-274650795F69}">
      <dgm:prSet/>
      <dgm:spPr/>
      <dgm:t>
        <a:bodyPr/>
        <a:lstStyle/>
        <a:p>
          <a:endParaRPr lang="en-US"/>
        </a:p>
      </dgm:t>
    </dgm:pt>
    <dgm:pt modelId="{701BF811-61B8-4CB5-AE26-04274B0EBF23}" type="pres">
      <dgm:prSet presAssocID="{35716110-9E08-4EEB-A4A4-626C88B716C1}" presName="root" presStyleCnt="0">
        <dgm:presLayoutVars>
          <dgm:dir/>
          <dgm:resizeHandles val="exact"/>
        </dgm:presLayoutVars>
      </dgm:prSet>
      <dgm:spPr/>
    </dgm:pt>
    <dgm:pt modelId="{21C973A2-962F-470F-8D19-C3B6FCCA23B7}" type="pres">
      <dgm:prSet presAssocID="{B58CD02D-3350-4011-B046-37D120CBB87A}" presName="compNode" presStyleCnt="0"/>
      <dgm:spPr/>
    </dgm:pt>
    <dgm:pt modelId="{67B9F6BF-6DEB-47E2-9650-DC9383B0D68F}" type="pres">
      <dgm:prSet presAssocID="{B58CD02D-3350-4011-B046-37D120CBB87A}" presName="bgRect" presStyleLbl="bgShp" presStyleIdx="0" presStyleCnt="3"/>
      <dgm:spPr/>
    </dgm:pt>
    <dgm:pt modelId="{094BF83C-FF55-4899-B6C5-5F9DFB98BA22}" type="pres">
      <dgm:prSet presAssocID="{B58CD02D-3350-4011-B046-37D120CBB87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D0309BE4-6CA8-47B8-B649-88CDA698B1B3}" type="pres">
      <dgm:prSet presAssocID="{B58CD02D-3350-4011-B046-37D120CBB87A}" presName="spaceRect" presStyleCnt="0"/>
      <dgm:spPr/>
    </dgm:pt>
    <dgm:pt modelId="{054E28C7-57AB-4F0E-A2AE-0479C68D7F6B}" type="pres">
      <dgm:prSet presAssocID="{B58CD02D-3350-4011-B046-37D120CBB87A}" presName="parTx" presStyleLbl="revTx" presStyleIdx="0" presStyleCnt="3">
        <dgm:presLayoutVars>
          <dgm:chMax val="0"/>
          <dgm:chPref val="0"/>
        </dgm:presLayoutVars>
      </dgm:prSet>
      <dgm:spPr/>
    </dgm:pt>
    <dgm:pt modelId="{7C45883D-677F-40AE-A2D6-3A1F9D9D5B3F}" type="pres">
      <dgm:prSet presAssocID="{5B8C926D-DE94-4E87-9F8F-1715DCE2FD77}" presName="sibTrans" presStyleCnt="0"/>
      <dgm:spPr/>
    </dgm:pt>
    <dgm:pt modelId="{EEF85F2D-A13F-4171-BAD6-7FE790EC9EE4}" type="pres">
      <dgm:prSet presAssocID="{9341A4F5-46F3-4DF5-A335-5D1B9E502A0D}" presName="compNode" presStyleCnt="0"/>
      <dgm:spPr/>
    </dgm:pt>
    <dgm:pt modelId="{179CFC8D-25E5-4298-94CC-8958F13527D8}" type="pres">
      <dgm:prSet presAssocID="{9341A4F5-46F3-4DF5-A335-5D1B9E502A0D}" presName="bgRect" presStyleLbl="bgShp" presStyleIdx="1" presStyleCnt="3"/>
      <dgm:spPr/>
    </dgm:pt>
    <dgm:pt modelId="{8AA509C0-8FEA-408B-A230-6A0C68FAD86D}" type="pres">
      <dgm:prSet presAssocID="{9341A4F5-46F3-4DF5-A335-5D1B9E502A0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509BFE26-CBAB-4B18-BEF0-045613219A2A}" type="pres">
      <dgm:prSet presAssocID="{9341A4F5-46F3-4DF5-A335-5D1B9E502A0D}" presName="spaceRect" presStyleCnt="0"/>
      <dgm:spPr/>
    </dgm:pt>
    <dgm:pt modelId="{25327E45-6C83-420D-A85E-69DC1C3E781D}" type="pres">
      <dgm:prSet presAssocID="{9341A4F5-46F3-4DF5-A335-5D1B9E502A0D}" presName="parTx" presStyleLbl="revTx" presStyleIdx="1" presStyleCnt="3">
        <dgm:presLayoutVars>
          <dgm:chMax val="0"/>
          <dgm:chPref val="0"/>
        </dgm:presLayoutVars>
      </dgm:prSet>
      <dgm:spPr/>
    </dgm:pt>
    <dgm:pt modelId="{AFA65EFF-F075-4CCF-A92A-02B99B26EF73}" type="pres">
      <dgm:prSet presAssocID="{AA8B48C1-B56E-4539-A65A-FA28D641C1EB}" presName="sibTrans" presStyleCnt="0"/>
      <dgm:spPr/>
    </dgm:pt>
    <dgm:pt modelId="{7682E7BF-4912-459B-85F0-3022E7D072A9}" type="pres">
      <dgm:prSet presAssocID="{410CB2E9-30F3-4547-9A40-E46ED33FC0B0}" presName="compNode" presStyleCnt="0"/>
      <dgm:spPr/>
    </dgm:pt>
    <dgm:pt modelId="{5B195299-D04C-47AB-952B-30B4DCEB8784}" type="pres">
      <dgm:prSet presAssocID="{410CB2E9-30F3-4547-9A40-E46ED33FC0B0}" presName="bgRect" presStyleLbl="bgShp" presStyleIdx="2" presStyleCnt="3"/>
      <dgm:spPr/>
    </dgm:pt>
    <dgm:pt modelId="{A597FC31-1066-4C63-AC9A-3D5B9640B398}" type="pres">
      <dgm:prSet presAssocID="{410CB2E9-30F3-4547-9A40-E46ED33FC0B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528018BF-7AF2-453B-ABDD-3188DCAE1F4F}" type="pres">
      <dgm:prSet presAssocID="{410CB2E9-30F3-4547-9A40-E46ED33FC0B0}" presName="spaceRect" presStyleCnt="0"/>
      <dgm:spPr/>
    </dgm:pt>
    <dgm:pt modelId="{79A1958C-36D2-46FF-BBDC-EA3676E9A85A}" type="pres">
      <dgm:prSet presAssocID="{410CB2E9-30F3-4547-9A40-E46ED33FC0B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54D1D4C-212A-4910-BC34-852C5603C044}" srcId="{35716110-9E08-4EEB-A4A4-626C88B716C1}" destId="{B58CD02D-3350-4011-B046-37D120CBB87A}" srcOrd="0" destOrd="0" parTransId="{CB384E85-6CEC-4891-BA1A-DFF23388A010}" sibTransId="{5B8C926D-DE94-4E87-9F8F-1715DCE2FD77}"/>
    <dgm:cxn modelId="{5882604E-4B20-495F-B7D6-68770D4057D9}" type="presOf" srcId="{B58CD02D-3350-4011-B046-37D120CBB87A}" destId="{054E28C7-57AB-4F0E-A2AE-0479C68D7F6B}" srcOrd="0" destOrd="0" presId="urn:microsoft.com/office/officeart/2018/2/layout/IconVerticalSolidList"/>
    <dgm:cxn modelId="{86246D8E-12B9-4E75-8A22-33258BE643FC}" type="presOf" srcId="{35716110-9E08-4EEB-A4A4-626C88B716C1}" destId="{701BF811-61B8-4CB5-AE26-04274B0EBF23}" srcOrd="0" destOrd="0" presId="urn:microsoft.com/office/officeart/2018/2/layout/IconVerticalSolidList"/>
    <dgm:cxn modelId="{3CEDC894-7A20-41CE-8BA7-7FD1C82A063B}" type="presOf" srcId="{410CB2E9-30F3-4547-9A40-E46ED33FC0B0}" destId="{79A1958C-36D2-46FF-BBDC-EA3676E9A85A}" srcOrd="0" destOrd="0" presId="urn:microsoft.com/office/officeart/2018/2/layout/IconVerticalSolidList"/>
    <dgm:cxn modelId="{89EEE894-C063-4792-A941-8911D8CB4EDC}" type="presOf" srcId="{9341A4F5-46F3-4DF5-A335-5D1B9E502A0D}" destId="{25327E45-6C83-420D-A85E-69DC1C3E781D}" srcOrd="0" destOrd="0" presId="urn:microsoft.com/office/officeart/2018/2/layout/IconVerticalSolidList"/>
    <dgm:cxn modelId="{ABB6EFD6-7E08-4801-ABD2-BCC371EC9B97}" srcId="{35716110-9E08-4EEB-A4A4-626C88B716C1}" destId="{9341A4F5-46F3-4DF5-A335-5D1B9E502A0D}" srcOrd="1" destOrd="0" parTransId="{300262E5-9F61-45D2-87F7-83B03CF3EF2F}" sibTransId="{AA8B48C1-B56E-4539-A65A-FA28D641C1EB}"/>
    <dgm:cxn modelId="{249324EA-440B-4E33-AAE2-274650795F69}" srcId="{35716110-9E08-4EEB-A4A4-626C88B716C1}" destId="{410CB2E9-30F3-4547-9A40-E46ED33FC0B0}" srcOrd="2" destOrd="0" parTransId="{1AE1932D-A845-4BC7-825F-FD8C6CCF1F55}" sibTransId="{67426A25-889C-4E7D-8DBD-E9A855BDB8BA}"/>
    <dgm:cxn modelId="{37BF8C7D-A10E-4790-9140-ABF26249CAA5}" type="presParOf" srcId="{701BF811-61B8-4CB5-AE26-04274B0EBF23}" destId="{21C973A2-962F-470F-8D19-C3B6FCCA23B7}" srcOrd="0" destOrd="0" presId="urn:microsoft.com/office/officeart/2018/2/layout/IconVerticalSolidList"/>
    <dgm:cxn modelId="{EC136686-6C56-417C-8883-414D6B2ECA4B}" type="presParOf" srcId="{21C973A2-962F-470F-8D19-C3B6FCCA23B7}" destId="{67B9F6BF-6DEB-47E2-9650-DC9383B0D68F}" srcOrd="0" destOrd="0" presId="urn:microsoft.com/office/officeart/2018/2/layout/IconVerticalSolidList"/>
    <dgm:cxn modelId="{0932F4C2-3BB8-471B-B232-41D9577C867F}" type="presParOf" srcId="{21C973A2-962F-470F-8D19-C3B6FCCA23B7}" destId="{094BF83C-FF55-4899-B6C5-5F9DFB98BA22}" srcOrd="1" destOrd="0" presId="urn:microsoft.com/office/officeart/2018/2/layout/IconVerticalSolidList"/>
    <dgm:cxn modelId="{99266C8B-CF97-41B5-BFD9-CD68EC9D52D0}" type="presParOf" srcId="{21C973A2-962F-470F-8D19-C3B6FCCA23B7}" destId="{D0309BE4-6CA8-47B8-B649-88CDA698B1B3}" srcOrd="2" destOrd="0" presId="urn:microsoft.com/office/officeart/2018/2/layout/IconVerticalSolidList"/>
    <dgm:cxn modelId="{7FE3EF19-EAD3-4C69-9953-932212A2DAC7}" type="presParOf" srcId="{21C973A2-962F-470F-8D19-C3B6FCCA23B7}" destId="{054E28C7-57AB-4F0E-A2AE-0479C68D7F6B}" srcOrd="3" destOrd="0" presId="urn:microsoft.com/office/officeart/2018/2/layout/IconVerticalSolidList"/>
    <dgm:cxn modelId="{61D93BC5-A56A-4B0D-98EB-03545F481B5A}" type="presParOf" srcId="{701BF811-61B8-4CB5-AE26-04274B0EBF23}" destId="{7C45883D-677F-40AE-A2D6-3A1F9D9D5B3F}" srcOrd="1" destOrd="0" presId="urn:microsoft.com/office/officeart/2018/2/layout/IconVerticalSolidList"/>
    <dgm:cxn modelId="{795637F5-B771-42A0-B9EA-5A5BA8FD8D5E}" type="presParOf" srcId="{701BF811-61B8-4CB5-AE26-04274B0EBF23}" destId="{EEF85F2D-A13F-4171-BAD6-7FE790EC9EE4}" srcOrd="2" destOrd="0" presId="urn:microsoft.com/office/officeart/2018/2/layout/IconVerticalSolidList"/>
    <dgm:cxn modelId="{A07EE180-0968-43AB-9846-9D7F3D97CC96}" type="presParOf" srcId="{EEF85F2D-A13F-4171-BAD6-7FE790EC9EE4}" destId="{179CFC8D-25E5-4298-94CC-8958F13527D8}" srcOrd="0" destOrd="0" presId="urn:microsoft.com/office/officeart/2018/2/layout/IconVerticalSolidList"/>
    <dgm:cxn modelId="{53E8719E-2B37-4C95-B16F-2EFCF3500EB2}" type="presParOf" srcId="{EEF85F2D-A13F-4171-BAD6-7FE790EC9EE4}" destId="{8AA509C0-8FEA-408B-A230-6A0C68FAD86D}" srcOrd="1" destOrd="0" presId="urn:microsoft.com/office/officeart/2018/2/layout/IconVerticalSolidList"/>
    <dgm:cxn modelId="{BFAADE90-DE3B-4B40-8E50-7022FBEAD21A}" type="presParOf" srcId="{EEF85F2D-A13F-4171-BAD6-7FE790EC9EE4}" destId="{509BFE26-CBAB-4B18-BEF0-045613219A2A}" srcOrd="2" destOrd="0" presId="urn:microsoft.com/office/officeart/2018/2/layout/IconVerticalSolidList"/>
    <dgm:cxn modelId="{DD415BE9-532E-46A9-886B-6A525B5BD446}" type="presParOf" srcId="{EEF85F2D-A13F-4171-BAD6-7FE790EC9EE4}" destId="{25327E45-6C83-420D-A85E-69DC1C3E781D}" srcOrd="3" destOrd="0" presId="urn:microsoft.com/office/officeart/2018/2/layout/IconVerticalSolidList"/>
    <dgm:cxn modelId="{3121CE1E-5462-4972-8CB5-4A423389F43E}" type="presParOf" srcId="{701BF811-61B8-4CB5-AE26-04274B0EBF23}" destId="{AFA65EFF-F075-4CCF-A92A-02B99B26EF73}" srcOrd="3" destOrd="0" presId="urn:microsoft.com/office/officeart/2018/2/layout/IconVerticalSolidList"/>
    <dgm:cxn modelId="{015E7D3A-3ACB-4856-BC09-7816A1384AF2}" type="presParOf" srcId="{701BF811-61B8-4CB5-AE26-04274B0EBF23}" destId="{7682E7BF-4912-459B-85F0-3022E7D072A9}" srcOrd="4" destOrd="0" presId="urn:microsoft.com/office/officeart/2018/2/layout/IconVerticalSolidList"/>
    <dgm:cxn modelId="{063973FA-00C2-4683-92FD-4CD7F79B128E}" type="presParOf" srcId="{7682E7BF-4912-459B-85F0-3022E7D072A9}" destId="{5B195299-D04C-47AB-952B-30B4DCEB8784}" srcOrd="0" destOrd="0" presId="urn:microsoft.com/office/officeart/2018/2/layout/IconVerticalSolidList"/>
    <dgm:cxn modelId="{15A8A474-DAB3-4C9E-9814-D82494E530EF}" type="presParOf" srcId="{7682E7BF-4912-459B-85F0-3022E7D072A9}" destId="{A597FC31-1066-4C63-AC9A-3D5B9640B398}" srcOrd="1" destOrd="0" presId="urn:microsoft.com/office/officeart/2018/2/layout/IconVerticalSolidList"/>
    <dgm:cxn modelId="{DA8E3EB5-BE95-46CF-B282-51E4A26C3D64}" type="presParOf" srcId="{7682E7BF-4912-459B-85F0-3022E7D072A9}" destId="{528018BF-7AF2-453B-ABDD-3188DCAE1F4F}" srcOrd="2" destOrd="0" presId="urn:microsoft.com/office/officeart/2018/2/layout/IconVerticalSolidList"/>
    <dgm:cxn modelId="{D55F7018-E644-49B1-8597-3EC94DFCEC73}" type="presParOf" srcId="{7682E7BF-4912-459B-85F0-3022E7D072A9}" destId="{79A1958C-36D2-46FF-BBDC-EA3676E9A8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A78B2E-0E75-4BC5-A692-5DBC0DE6B1D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28DE614-B315-4854-AE0B-8730BE38ADFF}">
      <dgm:prSet/>
      <dgm:spPr/>
      <dgm:t>
        <a:bodyPr/>
        <a:lstStyle/>
        <a:p>
          <a:r>
            <a:rPr lang="nl-NL"/>
            <a:t>Graag je e-mail adres</a:t>
          </a:r>
          <a:endParaRPr lang="en-US"/>
        </a:p>
      </dgm:t>
    </dgm:pt>
    <dgm:pt modelId="{901624F0-C1F5-499A-99A1-5F8E53711993}" type="parTrans" cxnId="{7D9795A8-DD34-430A-A35F-50E45DEA4FC5}">
      <dgm:prSet/>
      <dgm:spPr/>
      <dgm:t>
        <a:bodyPr/>
        <a:lstStyle/>
        <a:p>
          <a:endParaRPr lang="en-US"/>
        </a:p>
      </dgm:t>
    </dgm:pt>
    <dgm:pt modelId="{F2D0948B-01BB-495E-8550-C0D9B42E5808}" type="sibTrans" cxnId="{7D9795A8-DD34-430A-A35F-50E45DEA4FC5}">
      <dgm:prSet/>
      <dgm:spPr/>
      <dgm:t>
        <a:bodyPr/>
        <a:lstStyle/>
        <a:p>
          <a:endParaRPr lang="en-US"/>
        </a:p>
      </dgm:t>
    </dgm:pt>
    <dgm:pt modelId="{A541F685-DA19-4357-ABCD-58F565B58429}">
      <dgm:prSet/>
      <dgm:spPr/>
      <dgm:t>
        <a:bodyPr/>
        <a:lstStyle/>
        <a:p>
          <a:r>
            <a:rPr lang="nl-NL"/>
            <a:t>Dit gebruiken we éénmalig om de enquête te versturen</a:t>
          </a:r>
          <a:endParaRPr lang="en-US"/>
        </a:p>
      </dgm:t>
    </dgm:pt>
    <dgm:pt modelId="{15476403-CF94-41BD-A0B2-0971F2585922}" type="parTrans" cxnId="{7D53B0F6-7A91-40C8-A004-F6063C5438CD}">
      <dgm:prSet/>
      <dgm:spPr/>
      <dgm:t>
        <a:bodyPr/>
        <a:lstStyle/>
        <a:p>
          <a:endParaRPr lang="en-US"/>
        </a:p>
      </dgm:t>
    </dgm:pt>
    <dgm:pt modelId="{C96F9A75-5445-48A9-B4ED-6B6F13D987E0}" type="sibTrans" cxnId="{7D53B0F6-7A91-40C8-A004-F6063C5438CD}">
      <dgm:prSet/>
      <dgm:spPr/>
      <dgm:t>
        <a:bodyPr/>
        <a:lstStyle/>
        <a:p>
          <a:endParaRPr lang="en-US"/>
        </a:p>
      </dgm:t>
    </dgm:pt>
    <dgm:pt modelId="{7341F58B-7B5A-455A-9B38-8C6625F7D8F0}">
      <dgm:prSet/>
      <dgm:spPr/>
      <dgm:t>
        <a:bodyPr/>
        <a:lstStyle/>
        <a:p>
          <a:r>
            <a:rPr lang="nl-NL"/>
            <a:t>DANK!!!</a:t>
          </a:r>
          <a:endParaRPr lang="en-US"/>
        </a:p>
      </dgm:t>
    </dgm:pt>
    <dgm:pt modelId="{3DE2F5A5-E055-407C-A276-FDB4274D9E06}" type="parTrans" cxnId="{DC5F1939-3DCE-413E-9CDB-44460F1B838B}">
      <dgm:prSet/>
      <dgm:spPr/>
      <dgm:t>
        <a:bodyPr/>
        <a:lstStyle/>
        <a:p>
          <a:endParaRPr lang="en-US"/>
        </a:p>
      </dgm:t>
    </dgm:pt>
    <dgm:pt modelId="{6C5D0EF4-BE5D-44EE-B988-86FF5CD576C7}" type="sibTrans" cxnId="{DC5F1939-3DCE-413E-9CDB-44460F1B838B}">
      <dgm:prSet/>
      <dgm:spPr/>
      <dgm:t>
        <a:bodyPr/>
        <a:lstStyle/>
        <a:p>
          <a:endParaRPr lang="en-US"/>
        </a:p>
      </dgm:t>
    </dgm:pt>
    <dgm:pt modelId="{9D17D3F7-32D9-4D6C-9EEE-1511CF4A496F}" type="pres">
      <dgm:prSet presAssocID="{D9A78B2E-0E75-4BC5-A692-5DBC0DE6B1DA}" presName="root" presStyleCnt="0">
        <dgm:presLayoutVars>
          <dgm:dir/>
          <dgm:resizeHandles val="exact"/>
        </dgm:presLayoutVars>
      </dgm:prSet>
      <dgm:spPr/>
    </dgm:pt>
    <dgm:pt modelId="{E81E6C3C-9955-4A68-B6C6-0F2B90CE9CCF}" type="pres">
      <dgm:prSet presAssocID="{C28DE614-B315-4854-AE0B-8730BE38ADFF}" presName="compNode" presStyleCnt="0"/>
      <dgm:spPr/>
    </dgm:pt>
    <dgm:pt modelId="{33834FC4-F959-45AF-92B7-54A0BD86009B}" type="pres">
      <dgm:prSet presAssocID="{C28DE614-B315-4854-AE0B-8730BE38ADFF}" presName="bgRect" presStyleLbl="bgShp" presStyleIdx="0" presStyleCnt="3"/>
      <dgm:spPr/>
    </dgm:pt>
    <dgm:pt modelId="{D4BD0B64-CEF6-43FD-89A4-2928F3F2460A}" type="pres">
      <dgm:prSet presAssocID="{C28DE614-B315-4854-AE0B-8730BE38AD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00D760A7-4A24-4B56-9535-F402568F61D5}" type="pres">
      <dgm:prSet presAssocID="{C28DE614-B315-4854-AE0B-8730BE38ADFF}" presName="spaceRect" presStyleCnt="0"/>
      <dgm:spPr/>
    </dgm:pt>
    <dgm:pt modelId="{6AEA089F-50F4-42E4-B63E-45A5F62354DE}" type="pres">
      <dgm:prSet presAssocID="{C28DE614-B315-4854-AE0B-8730BE38ADFF}" presName="parTx" presStyleLbl="revTx" presStyleIdx="0" presStyleCnt="3">
        <dgm:presLayoutVars>
          <dgm:chMax val="0"/>
          <dgm:chPref val="0"/>
        </dgm:presLayoutVars>
      </dgm:prSet>
      <dgm:spPr/>
    </dgm:pt>
    <dgm:pt modelId="{80D65B57-D8A2-469F-9746-95066A19C188}" type="pres">
      <dgm:prSet presAssocID="{F2D0948B-01BB-495E-8550-C0D9B42E5808}" presName="sibTrans" presStyleCnt="0"/>
      <dgm:spPr/>
    </dgm:pt>
    <dgm:pt modelId="{FB592F57-09E3-4E83-9CFC-00253F8B2093}" type="pres">
      <dgm:prSet presAssocID="{A541F685-DA19-4357-ABCD-58F565B58429}" presName="compNode" presStyleCnt="0"/>
      <dgm:spPr/>
    </dgm:pt>
    <dgm:pt modelId="{CACFA338-8E22-4254-A800-38B2B5C80D20}" type="pres">
      <dgm:prSet presAssocID="{A541F685-DA19-4357-ABCD-58F565B58429}" presName="bgRect" presStyleLbl="bgShp" presStyleIdx="1" presStyleCnt="3"/>
      <dgm:spPr/>
    </dgm:pt>
    <dgm:pt modelId="{914676F5-0097-45A4-AF9D-67F9ACC2523D}" type="pres">
      <dgm:prSet presAssocID="{A541F685-DA19-4357-ABCD-58F565B5842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53569652-5B09-4D31-875F-D2B4A3F9FE12}" type="pres">
      <dgm:prSet presAssocID="{A541F685-DA19-4357-ABCD-58F565B58429}" presName="spaceRect" presStyleCnt="0"/>
      <dgm:spPr/>
    </dgm:pt>
    <dgm:pt modelId="{6B86D630-CC33-47AB-A195-EACE23DE4F5F}" type="pres">
      <dgm:prSet presAssocID="{A541F685-DA19-4357-ABCD-58F565B58429}" presName="parTx" presStyleLbl="revTx" presStyleIdx="1" presStyleCnt="3">
        <dgm:presLayoutVars>
          <dgm:chMax val="0"/>
          <dgm:chPref val="0"/>
        </dgm:presLayoutVars>
      </dgm:prSet>
      <dgm:spPr/>
    </dgm:pt>
    <dgm:pt modelId="{4C6ECFF5-2A92-4C77-A80E-A8A6E71EFAA8}" type="pres">
      <dgm:prSet presAssocID="{C96F9A75-5445-48A9-B4ED-6B6F13D987E0}" presName="sibTrans" presStyleCnt="0"/>
      <dgm:spPr/>
    </dgm:pt>
    <dgm:pt modelId="{95A5D201-549D-43BE-B34C-F7DB3515371A}" type="pres">
      <dgm:prSet presAssocID="{7341F58B-7B5A-455A-9B38-8C6625F7D8F0}" presName="compNode" presStyleCnt="0"/>
      <dgm:spPr/>
    </dgm:pt>
    <dgm:pt modelId="{B247E56C-B768-4700-A2B7-E0A2C42D5B0E}" type="pres">
      <dgm:prSet presAssocID="{7341F58B-7B5A-455A-9B38-8C6625F7D8F0}" presName="bgRect" presStyleLbl="bgShp" presStyleIdx="2" presStyleCnt="3"/>
      <dgm:spPr/>
    </dgm:pt>
    <dgm:pt modelId="{AE1B001C-CB55-4A23-A56B-E7AACB69470D}" type="pres">
      <dgm:prSet presAssocID="{7341F58B-7B5A-455A-9B38-8C6625F7D8F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B391DE29-F634-400B-9672-1964BE8CEA91}" type="pres">
      <dgm:prSet presAssocID="{7341F58B-7B5A-455A-9B38-8C6625F7D8F0}" presName="spaceRect" presStyleCnt="0"/>
      <dgm:spPr/>
    </dgm:pt>
    <dgm:pt modelId="{4C27A0A7-C029-4AA4-B047-0026D9836919}" type="pres">
      <dgm:prSet presAssocID="{7341F58B-7B5A-455A-9B38-8C6625F7D8F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3CF2D0A-370E-49F5-B39F-43BCE2734BD3}" type="presOf" srcId="{7341F58B-7B5A-455A-9B38-8C6625F7D8F0}" destId="{4C27A0A7-C029-4AA4-B047-0026D9836919}" srcOrd="0" destOrd="0" presId="urn:microsoft.com/office/officeart/2018/2/layout/IconVerticalSolidList"/>
    <dgm:cxn modelId="{DC5F1939-3DCE-413E-9CDB-44460F1B838B}" srcId="{D9A78B2E-0E75-4BC5-A692-5DBC0DE6B1DA}" destId="{7341F58B-7B5A-455A-9B38-8C6625F7D8F0}" srcOrd="2" destOrd="0" parTransId="{3DE2F5A5-E055-407C-A276-FDB4274D9E06}" sibTransId="{6C5D0EF4-BE5D-44EE-B988-86FF5CD576C7}"/>
    <dgm:cxn modelId="{ED002F62-412B-4C1C-82C5-85A6A77858B2}" type="presOf" srcId="{A541F685-DA19-4357-ABCD-58F565B58429}" destId="{6B86D630-CC33-47AB-A195-EACE23DE4F5F}" srcOrd="0" destOrd="0" presId="urn:microsoft.com/office/officeart/2018/2/layout/IconVerticalSolidList"/>
    <dgm:cxn modelId="{761B8489-2708-45D1-8125-B81689C50A78}" type="presOf" srcId="{C28DE614-B315-4854-AE0B-8730BE38ADFF}" destId="{6AEA089F-50F4-42E4-B63E-45A5F62354DE}" srcOrd="0" destOrd="0" presId="urn:microsoft.com/office/officeart/2018/2/layout/IconVerticalSolidList"/>
    <dgm:cxn modelId="{7D9795A8-DD34-430A-A35F-50E45DEA4FC5}" srcId="{D9A78B2E-0E75-4BC5-A692-5DBC0DE6B1DA}" destId="{C28DE614-B315-4854-AE0B-8730BE38ADFF}" srcOrd="0" destOrd="0" parTransId="{901624F0-C1F5-499A-99A1-5F8E53711993}" sibTransId="{F2D0948B-01BB-495E-8550-C0D9B42E5808}"/>
    <dgm:cxn modelId="{5EBA47B2-B2B3-4FA9-A009-C8C32D015090}" type="presOf" srcId="{D9A78B2E-0E75-4BC5-A692-5DBC0DE6B1DA}" destId="{9D17D3F7-32D9-4D6C-9EEE-1511CF4A496F}" srcOrd="0" destOrd="0" presId="urn:microsoft.com/office/officeart/2018/2/layout/IconVerticalSolidList"/>
    <dgm:cxn modelId="{7D53B0F6-7A91-40C8-A004-F6063C5438CD}" srcId="{D9A78B2E-0E75-4BC5-A692-5DBC0DE6B1DA}" destId="{A541F685-DA19-4357-ABCD-58F565B58429}" srcOrd="1" destOrd="0" parTransId="{15476403-CF94-41BD-A0B2-0971F2585922}" sibTransId="{C96F9A75-5445-48A9-B4ED-6B6F13D987E0}"/>
    <dgm:cxn modelId="{4D138A2A-9FCA-47F2-AC01-880582FAED36}" type="presParOf" srcId="{9D17D3F7-32D9-4D6C-9EEE-1511CF4A496F}" destId="{E81E6C3C-9955-4A68-B6C6-0F2B90CE9CCF}" srcOrd="0" destOrd="0" presId="urn:microsoft.com/office/officeart/2018/2/layout/IconVerticalSolidList"/>
    <dgm:cxn modelId="{93C20F64-9240-4740-B3D0-106096103CB8}" type="presParOf" srcId="{E81E6C3C-9955-4A68-B6C6-0F2B90CE9CCF}" destId="{33834FC4-F959-45AF-92B7-54A0BD86009B}" srcOrd="0" destOrd="0" presId="urn:microsoft.com/office/officeart/2018/2/layout/IconVerticalSolidList"/>
    <dgm:cxn modelId="{AC9DC814-97CC-46D3-8091-6418E03466E6}" type="presParOf" srcId="{E81E6C3C-9955-4A68-B6C6-0F2B90CE9CCF}" destId="{D4BD0B64-CEF6-43FD-89A4-2928F3F2460A}" srcOrd="1" destOrd="0" presId="urn:microsoft.com/office/officeart/2018/2/layout/IconVerticalSolidList"/>
    <dgm:cxn modelId="{B495B343-7E69-4BA6-86CF-CF819AA84C73}" type="presParOf" srcId="{E81E6C3C-9955-4A68-B6C6-0F2B90CE9CCF}" destId="{00D760A7-4A24-4B56-9535-F402568F61D5}" srcOrd="2" destOrd="0" presId="urn:microsoft.com/office/officeart/2018/2/layout/IconVerticalSolidList"/>
    <dgm:cxn modelId="{C4568B04-AFB9-49CB-9936-79D65490F2CA}" type="presParOf" srcId="{E81E6C3C-9955-4A68-B6C6-0F2B90CE9CCF}" destId="{6AEA089F-50F4-42E4-B63E-45A5F62354DE}" srcOrd="3" destOrd="0" presId="urn:microsoft.com/office/officeart/2018/2/layout/IconVerticalSolidList"/>
    <dgm:cxn modelId="{E1E8C628-9071-4730-9808-5369C58F0957}" type="presParOf" srcId="{9D17D3F7-32D9-4D6C-9EEE-1511CF4A496F}" destId="{80D65B57-D8A2-469F-9746-95066A19C188}" srcOrd="1" destOrd="0" presId="urn:microsoft.com/office/officeart/2018/2/layout/IconVerticalSolidList"/>
    <dgm:cxn modelId="{7068AFD7-4133-4ACA-B0FA-C80EA38E6D7E}" type="presParOf" srcId="{9D17D3F7-32D9-4D6C-9EEE-1511CF4A496F}" destId="{FB592F57-09E3-4E83-9CFC-00253F8B2093}" srcOrd="2" destOrd="0" presId="urn:microsoft.com/office/officeart/2018/2/layout/IconVerticalSolidList"/>
    <dgm:cxn modelId="{A4980158-AD2B-435C-B049-BFF467E3E9F1}" type="presParOf" srcId="{FB592F57-09E3-4E83-9CFC-00253F8B2093}" destId="{CACFA338-8E22-4254-A800-38B2B5C80D20}" srcOrd="0" destOrd="0" presId="urn:microsoft.com/office/officeart/2018/2/layout/IconVerticalSolidList"/>
    <dgm:cxn modelId="{54B18F9A-06C7-499B-9F8A-A953643F6015}" type="presParOf" srcId="{FB592F57-09E3-4E83-9CFC-00253F8B2093}" destId="{914676F5-0097-45A4-AF9D-67F9ACC2523D}" srcOrd="1" destOrd="0" presId="urn:microsoft.com/office/officeart/2018/2/layout/IconVerticalSolidList"/>
    <dgm:cxn modelId="{9781CF69-DB1F-4F68-9B4E-CBDFF0903F27}" type="presParOf" srcId="{FB592F57-09E3-4E83-9CFC-00253F8B2093}" destId="{53569652-5B09-4D31-875F-D2B4A3F9FE12}" srcOrd="2" destOrd="0" presId="urn:microsoft.com/office/officeart/2018/2/layout/IconVerticalSolidList"/>
    <dgm:cxn modelId="{50CFD4B4-565C-44A8-9951-AE4EEE79ED27}" type="presParOf" srcId="{FB592F57-09E3-4E83-9CFC-00253F8B2093}" destId="{6B86D630-CC33-47AB-A195-EACE23DE4F5F}" srcOrd="3" destOrd="0" presId="urn:microsoft.com/office/officeart/2018/2/layout/IconVerticalSolidList"/>
    <dgm:cxn modelId="{3A6719FE-C3E6-4791-8C15-D7947036D769}" type="presParOf" srcId="{9D17D3F7-32D9-4D6C-9EEE-1511CF4A496F}" destId="{4C6ECFF5-2A92-4C77-A80E-A8A6E71EFAA8}" srcOrd="3" destOrd="0" presId="urn:microsoft.com/office/officeart/2018/2/layout/IconVerticalSolidList"/>
    <dgm:cxn modelId="{01135805-FA83-4B23-A33C-21A6295AAF7B}" type="presParOf" srcId="{9D17D3F7-32D9-4D6C-9EEE-1511CF4A496F}" destId="{95A5D201-549D-43BE-B34C-F7DB3515371A}" srcOrd="4" destOrd="0" presId="urn:microsoft.com/office/officeart/2018/2/layout/IconVerticalSolidList"/>
    <dgm:cxn modelId="{505DA94A-92EC-418C-8814-9EB54F086920}" type="presParOf" srcId="{95A5D201-549D-43BE-B34C-F7DB3515371A}" destId="{B247E56C-B768-4700-A2B7-E0A2C42D5B0E}" srcOrd="0" destOrd="0" presId="urn:microsoft.com/office/officeart/2018/2/layout/IconVerticalSolidList"/>
    <dgm:cxn modelId="{E2B942C8-2441-4050-9C10-14D269AC7DBE}" type="presParOf" srcId="{95A5D201-549D-43BE-B34C-F7DB3515371A}" destId="{AE1B001C-CB55-4A23-A56B-E7AACB69470D}" srcOrd="1" destOrd="0" presId="urn:microsoft.com/office/officeart/2018/2/layout/IconVerticalSolidList"/>
    <dgm:cxn modelId="{5184F4D4-D6DA-4700-9BBB-0E52EBA0EBEF}" type="presParOf" srcId="{95A5D201-549D-43BE-B34C-F7DB3515371A}" destId="{B391DE29-F634-400B-9672-1964BE8CEA91}" srcOrd="2" destOrd="0" presId="urn:microsoft.com/office/officeart/2018/2/layout/IconVerticalSolidList"/>
    <dgm:cxn modelId="{63C37E9B-ED11-4B32-873A-89894A81F7A3}" type="presParOf" srcId="{95A5D201-549D-43BE-B34C-F7DB3515371A}" destId="{4C27A0A7-C029-4AA4-B047-0026D983691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0765F-0AF0-4E84-9C5C-471CA63CEE42}">
      <dsp:nvSpPr>
        <dsp:cNvPr id="0" name=""/>
        <dsp:cNvSpPr/>
      </dsp:nvSpPr>
      <dsp:spPr>
        <a:xfrm>
          <a:off x="5315" y="276830"/>
          <a:ext cx="2037633" cy="527763"/>
        </a:xfrm>
        <a:prstGeom prst="rect">
          <a:avLst/>
        </a:prstGeom>
        <a:solidFill>
          <a:srgbClr val="BAC82F"/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Opening </a:t>
          </a:r>
          <a:r>
            <a:rPr lang="en-US" sz="1500" kern="1200" dirty="0" err="1"/>
            <a:t>Jubileum</a:t>
          </a:r>
          <a:r>
            <a:rPr lang="en-US" sz="1500" kern="1200" dirty="0"/>
            <a:t> </a:t>
          </a:r>
          <a:r>
            <a:rPr lang="en-US" sz="1500" kern="1200" dirty="0" err="1"/>
            <a:t>Jaar</a:t>
          </a:r>
          <a:endParaRPr lang="en-US" sz="1500" kern="1200" dirty="0"/>
        </a:p>
      </dsp:txBody>
      <dsp:txXfrm>
        <a:off x="5315" y="276830"/>
        <a:ext cx="2037633" cy="527763"/>
      </dsp:txXfrm>
    </dsp:sp>
    <dsp:sp modelId="{EE84589A-228A-4D38-9F2C-C766AB7AFF10}">
      <dsp:nvSpPr>
        <dsp:cNvPr id="0" name=""/>
        <dsp:cNvSpPr/>
      </dsp:nvSpPr>
      <dsp:spPr>
        <a:xfrm>
          <a:off x="5315" y="804593"/>
          <a:ext cx="2037633" cy="3520462"/>
        </a:xfrm>
        <a:prstGeom prst="rect">
          <a:avLst/>
        </a:prstGeom>
        <a:noFill/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Spetterende</a:t>
          </a:r>
          <a:r>
            <a:rPr lang="en-US" sz="1500" kern="1200" dirty="0"/>
            <a:t> opening &amp; </a:t>
          </a:r>
          <a:r>
            <a:rPr lang="en-US" sz="1500" kern="1200" dirty="0" err="1"/>
            <a:t>aftrap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van het jubileum jaar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Nieuwjaarsreceptie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Nieuwjaarsduik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Vuurwerk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Presentatie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activiteitenkalender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jubilieumjaar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5315" y="804593"/>
        <a:ext cx="2037633" cy="3520462"/>
      </dsp:txXfrm>
    </dsp:sp>
    <dsp:sp modelId="{18124542-C2D3-4BB7-BA3C-21E317DAF3FB}">
      <dsp:nvSpPr>
        <dsp:cNvPr id="0" name=""/>
        <dsp:cNvSpPr/>
      </dsp:nvSpPr>
      <dsp:spPr>
        <a:xfrm>
          <a:off x="2328217" y="276830"/>
          <a:ext cx="2037633" cy="527763"/>
        </a:xfrm>
        <a:prstGeom prst="rect">
          <a:avLst/>
        </a:prstGeom>
        <a:solidFill>
          <a:srgbClr val="1B876F"/>
        </a:solidFill>
        <a:ln w="19050" cap="rnd" cmpd="sng" algn="ctr">
          <a:solidFill>
            <a:schemeClr val="accent5">
              <a:hueOff val="-653972"/>
              <a:satOff val="3891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Kennis</a:t>
          </a:r>
          <a:r>
            <a:rPr lang="en-US" sz="1500" kern="1200" dirty="0"/>
            <a:t> Expo</a:t>
          </a:r>
        </a:p>
      </dsp:txBody>
      <dsp:txXfrm>
        <a:off x="2328217" y="276830"/>
        <a:ext cx="2037633" cy="527763"/>
      </dsp:txXfrm>
    </dsp:sp>
    <dsp:sp modelId="{D9510D17-3F8A-443A-9AC0-2FC7F77CE5A7}">
      <dsp:nvSpPr>
        <dsp:cNvPr id="0" name=""/>
        <dsp:cNvSpPr/>
      </dsp:nvSpPr>
      <dsp:spPr>
        <a:xfrm>
          <a:off x="2328217" y="804593"/>
          <a:ext cx="2037633" cy="3520462"/>
        </a:xfrm>
        <a:prstGeom prst="rect">
          <a:avLst/>
        </a:prstGeom>
        <a:noFill/>
        <a:ln w="19050" cap="rnd" cmpd="sng" algn="ctr">
          <a:solidFill>
            <a:schemeClr val="accent5">
              <a:tint val="40000"/>
              <a:alpha val="90000"/>
              <a:hueOff val="-478816"/>
              <a:satOff val="5053"/>
              <a:lumOff val="4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Presentatie</a:t>
          </a:r>
          <a:r>
            <a:rPr lang="en-US" sz="1500" kern="1200" dirty="0"/>
            <a:t> </a:t>
          </a:r>
          <a:r>
            <a:rPr lang="en-US" sz="1500" kern="1200" dirty="0" err="1"/>
            <a:t>boek</a:t>
          </a:r>
          <a:r>
            <a:rPr lang="en-US" sz="1500" kern="1200" dirty="0"/>
            <a:t> 100 </a:t>
          </a:r>
          <a:r>
            <a:rPr lang="en-US" sz="1500" kern="1200" dirty="0" err="1"/>
            <a:t>jaar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 Rips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Beelden van vroeger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(foto’s op oorspronkelijke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plek)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Film 100 jaar De Rips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Pubquiz / Quiz-it</a:t>
          </a:r>
        </a:p>
      </dsp:txBody>
      <dsp:txXfrm>
        <a:off x="2328217" y="804593"/>
        <a:ext cx="2037633" cy="3520462"/>
      </dsp:txXfrm>
    </dsp:sp>
    <dsp:sp modelId="{0732F06F-D48C-4189-ACCB-06A57C0AE0B9}">
      <dsp:nvSpPr>
        <dsp:cNvPr id="0" name=""/>
        <dsp:cNvSpPr/>
      </dsp:nvSpPr>
      <dsp:spPr>
        <a:xfrm>
          <a:off x="4651118" y="276830"/>
          <a:ext cx="2037633" cy="527763"/>
        </a:xfrm>
        <a:prstGeom prst="rect">
          <a:avLst/>
        </a:prstGeom>
        <a:solidFill>
          <a:srgbClr val="571B6D"/>
        </a:solidFill>
        <a:ln w="19050" cap="rnd" cmpd="sng" algn="ctr">
          <a:solidFill>
            <a:schemeClr val="accent5">
              <a:hueOff val="-1307943"/>
              <a:satOff val="7781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Bosfeest</a:t>
          </a:r>
          <a:endParaRPr lang="en-US" sz="1500" kern="1200" dirty="0"/>
        </a:p>
      </dsp:txBody>
      <dsp:txXfrm>
        <a:off x="4651118" y="276830"/>
        <a:ext cx="2037633" cy="527763"/>
      </dsp:txXfrm>
    </dsp:sp>
    <dsp:sp modelId="{7045D5F7-90AA-4BFF-BAFC-69F76E504DF9}">
      <dsp:nvSpPr>
        <dsp:cNvPr id="0" name=""/>
        <dsp:cNvSpPr/>
      </dsp:nvSpPr>
      <dsp:spPr>
        <a:xfrm>
          <a:off x="4651118" y="804593"/>
          <a:ext cx="2037633" cy="3520462"/>
        </a:xfrm>
        <a:prstGeom prst="rect">
          <a:avLst/>
        </a:prstGeom>
        <a:noFill/>
        <a:ln w="19050" cap="rnd" cmpd="sng" algn="ctr">
          <a:solidFill>
            <a:schemeClr val="accent5">
              <a:tint val="40000"/>
              <a:alpha val="90000"/>
              <a:hueOff val="-957632"/>
              <a:satOff val="10105"/>
              <a:lumOff val="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Foto</a:t>
          </a:r>
          <a:r>
            <a:rPr lang="en-US" sz="1500" kern="1200" dirty="0"/>
            <a:t> / </a:t>
          </a:r>
          <a:r>
            <a:rPr lang="en-US" sz="1500" kern="1200" dirty="0" err="1"/>
            <a:t>kunstroute</a:t>
          </a:r>
          <a:r>
            <a:rPr lang="en-US" sz="1500" kern="1200" dirty="0"/>
            <a:t> in het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bos met QR code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Speurtocht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Elfenpad / kabouterpad /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Sprookjesbos (i.c.m.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informatieborden).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Ontwikkelen /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presenteren Boslikeurtje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Forrest Run, outdoor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games, kabelbaan</a:t>
          </a:r>
        </a:p>
      </dsp:txBody>
      <dsp:txXfrm>
        <a:off x="4651118" y="804593"/>
        <a:ext cx="2037633" cy="3520462"/>
      </dsp:txXfrm>
    </dsp:sp>
    <dsp:sp modelId="{DE8F3496-E4EC-4ED2-AB7D-9E68F152A88D}">
      <dsp:nvSpPr>
        <dsp:cNvPr id="0" name=""/>
        <dsp:cNvSpPr/>
      </dsp:nvSpPr>
      <dsp:spPr>
        <a:xfrm>
          <a:off x="6974020" y="276830"/>
          <a:ext cx="2037633" cy="527763"/>
        </a:xfrm>
        <a:prstGeom prst="rect">
          <a:avLst/>
        </a:prstGeom>
        <a:solidFill>
          <a:srgbClr val="A7255F"/>
        </a:solidFill>
        <a:ln w="19050" cap="rnd" cmpd="sng" algn="ctr">
          <a:solidFill>
            <a:schemeClr val="accent5">
              <a:hueOff val="-1961915"/>
              <a:satOff val="11672"/>
              <a:lumOff val="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 Rips </a:t>
          </a:r>
          <a:r>
            <a:rPr lang="en-US" sz="1500" kern="1200" dirty="0" err="1"/>
            <a:t>Onderneemt</a:t>
          </a:r>
          <a:endParaRPr lang="en-US" sz="1500" kern="1200" dirty="0"/>
        </a:p>
      </dsp:txBody>
      <dsp:txXfrm>
        <a:off x="6974020" y="276830"/>
        <a:ext cx="2037633" cy="527763"/>
      </dsp:txXfrm>
    </dsp:sp>
    <dsp:sp modelId="{F35B7B95-52C8-4B6A-BE20-216E69578364}">
      <dsp:nvSpPr>
        <dsp:cNvPr id="0" name=""/>
        <dsp:cNvSpPr/>
      </dsp:nvSpPr>
      <dsp:spPr>
        <a:xfrm>
          <a:off x="6974020" y="804593"/>
          <a:ext cx="2037633" cy="3520462"/>
        </a:xfrm>
        <a:prstGeom prst="rect">
          <a:avLst/>
        </a:prstGeom>
        <a:noFill/>
        <a:ln w="19050" cap="rnd" cmpd="sng" algn="ctr">
          <a:solidFill>
            <a:schemeClr val="accent5">
              <a:tint val="40000"/>
              <a:alpha val="90000"/>
              <a:hueOff val="-1436447"/>
              <a:satOff val="15157"/>
              <a:lumOff val="14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Ontwikkelen</a:t>
          </a:r>
          <a:r>
            <a:rPr lang="en-US" sz="1500" kern="1200" dirty="0"/>
            <a:t> / </a:t>
          </a:r>
          <a:r>
            <a:rPr lang="en-US" sz="1500" kern="1200" dirty="0" err="1"/>
            <a:t>presenteren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van Rips jubileum bier/wijn.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Centrale feestavond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Dorpsdiner / lunch / bbq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Reünie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Open bedrijven dag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Markt met Ripse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streekproducten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Foodtrucks</a:t>
          </a:r>
        </a:p>
      </dsp:txBody>
      <dsp:txXfrm>
        <a:off x="6974020" y="804593"/>
        <a:ext cx="2037633" cy="3520462"/>
      </dsp:txXfrm>
    </dsp:sp>
    <dsp:sp modelId="{8DA48003-A535-49D2-B464-26E76A8C856F}">
      <dsp:nvSpPr>
        <dsp:cNvPr id="0" name=""/>
        <dsp:cNvSpPr/>
      </dsp:nvSpPr>
      <dsp:spPr>
        <a:xfrm>
          <a:off x="9296922" y="276830"/>
          <a:ext cx="2037633" cy="527763"/>
        </a:xfrm>
        <a:prstGeom prst="rect">
          <a:avLst/>
        </a:prstGeom>
        <a:solidFill>
          <a:srgbClr val="F8A022"/>
        </a:solidFill>
        <a:ln w="19050" cap="rnd" cmpd="sng" algn="ctr">
          <a:solidFill>
            <a:schemeClr val="accent5">
              <a:hueOff val="-2615887"/>
              <a:satOff val="15563"/>
              <a:lumOff val="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Verjaardag</a:t>
          </a:r>
          <a:endParaRPr lang="en-US" sz="1500" kern="1200" dirty="0"/>
        </a:p>
      </dsp:txBody>
      <dsp:txXfrm>
        <a:off x="9296922" y="276830"/>
        <a:ext cx="2037633" cy="527763"/>
      </dsp:txXfrm>
    </dsp:sp>
    <dsp:sp modelId="{208860F5-CFDB-47F5-9A1C-939482ACE235}">
      <dsp:nvSpPr>
        <dsp:cNvPr id="0" name=""/>
        <dsp:cNvSpPr/>
      </dsp:nvSpPr>
      <dsp:spPr>
        <a:xfrm>
          <a:off x="9296922" y="804593"/>
          <a:ext cx="2037633" cy="3520462"/>
        </a:xfrm>
        <a:prstGeom prst="rect">
          <a:avLst/>
        </a:prstGeom>
        <a:noFill/>
        <a:ln w="19050" cap="rnd" cmpd="sng" algn="ctr">
          <a:solidFill>
            <a:schemeClr val="accent5">
              <a:tint val="40000"/>
              <a:alpha val="90000"/>
              <a:hueOff val="-1915263"/>
              <a:satOff val="20210"/>
              <a:lumOff val="19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Onthulling</a:t>
          </a:r>
          <a:r>
            <a:rPr lang="en-US" sz="1500" kern="1200" dirty="0"/>
            <a:t> </a:t>
          </a:r>
          <a:r>
            <a:rPr lang="en-US" sz="1500" kern="1200" dirty="0" err="1"/>
            <a:t>blijvende</a:t>
          </a:r>
          <a:r>
            <a:rPr lang="en-US" sz="1500" kern="1200" dirty="0"/>
            <a:t> </a:t>
          </a:r>
          <a:r>
            <a:rPr lang="nl-NL" sz="1500" kern="1200" dirty="0"/>
            <a:t>herinnering 100 jaar de Rips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Verjaardagsfeestje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Kerstmarkt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Lampionnen</a:t>
          </a:r>
          <a:r>
            <a:rPr lang="en-US" sz="1500" kern="1200" dirty="0"/>
            <a:t> / </a:t>
          </a:r>
          <a:r>
            <a:rPr lang="en-US" sz="1500" kern="1200" dirty="0" err="1"/>
            <a:t>Wensbalonnen</a:t>
          </a:r>
          <a:r>
            <a:rPr lang="en-US" sz="1500" kern="1200" dirty="0"/>
            <a:t> </a:t>
          </a:r>
          <a:r>
            <a:rPr lang="en-US" sz="1500" kern="1200" dirty="0" err="1"/>
            <a:t>oplaten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Winter wonderland weekend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IJsbaan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Heilige mis op 8 december</a:t>
          </a:r>
          <a:endParaRPr lang="en-US" sz="1500" kern="1200" dirty="0"/>
        </a:p>
      </dsp:txBody>
      <dsp:txXfrm>
        <a:off x="9296922" y="804593"/>
        <a:ext cx="2037633" cy="3520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A1E1A-97A2-4D50-8F16-B3C2DA2D9B56}">
      <dsp:nvSpPr>
        <dsp:cNvPr id="0" name=""/>
        <dsp:cNvSpPr/>
      </dsp:nvSpPr>
      <dsp:spPr>
        <a:xfrm>
          <a:off x="0" y="412"/>
          <a:ext cx="6692813" cy="5673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A15AE-0112-42C2-97AF-E5260207A4C9}">
      <dsp:nvSpPr>
        <dsp:cNvPr id="0" name=""/>
        <dsp:cNvSpPr/>
      </dsp:nvSpPr>
      <dsp:spPr>
        <a:xfrm>
          <a:off x="171619" y="128062"/>
          <a:ext cx="312035" cy="3120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FA091-81AE-4739-B17E-2403594EC69C}">
      <dsp:nvSpPr>
        <dsp:cNvPr id="0" name=""/>
        <dsp:cNvSpPr/>
      </dsp:nvSpPr>
      <dsp:spPr>
        <a:xfrm>
          <a:off x="655274" y="412"/>
          <a:ext cx="6037539" cy="56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43" tIns="60043" rIns="60043" bIns="6004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Lange afstanden</a:t>
          </a:r>
          <a:endParaRPr lang="en-US" sz="1600" kern="1200"/>
        </a:p>
      </dsp:txBody>
      <dsp:txXfrm>
        <a:off x="655274" y="412"/>
        <a:ext cx="6037539" cy="567337"/>
      </dsp:txXfrm>
    </dsp:sp>
    <dsp:sp modelId="{5834A943-19A7-439D-99D0-2B9F56092D15}">
      <dsp:nvSpPr>
        <dsp:cNvPr id="0" name=""/>
        <dsp:cNvSpPr/>
      </dsp:nvSpPr>
      <dsp:spPr>
        <a:xfrm>
          <a:off x="0" y="709583"/>
          <a:ext cx="6692813" cy="5673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E61F0-F3F0-4824-BA2B-6C5CD8922292}">
      <dsp:nvSpPr>
        <dsp:cNvPr id="0" name=""/>
        <dsp:cNvSpPr/>
      </dsp:nvSpPr>
      <dsp:spPr>
        <a:xfrm>
          <a:off x="171619" y="837234"/>
          <a:ext cx="312035" cy="3120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13C12-5535-41C7-8E20-BCC00CBB87F2}">
      <dsp:nvSpPr>
        <dsp:cNvPr id="0" name=""/>
        <dsp:cNvSpPr/>
      </dsp:nvSpPr>
      <dsp:spPr>
        <a:xfrm>
          <a:off x="655274" y="709583"/>
          <a:ext cx="6037539" cy="56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43" tIns="60043" rIns="60043" bIns="6004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Geen kennis van lokale partners zoals wijkzorg Zorgboog-Buurtzorg</a:t>
          </a:r>
          <a:endParaRPr lang="en-US" sz="1600" kern="1200"/>
        </a:p>
      </dsp:txBody>
      <dsp:txXfrm>
        <a:off x="655274" y="709583"/>
        <a:ext cx="6037539" cy="567337"/>
      </dsp:txXfrm>
    </dsp:sp>
    <dsp:sp modelId="{89260430-4015-4827-857B-E14F6BD6E655}">
      <dsp:nvSpPr>
        <dsp:cNvPr id="0" name=""/>
        <dsp:cNvSpPr/>
      </dsp:nvSpPr>
      <dsp:spPr>
        <a:xfrm>
          <a:off x="0" y="1418754"/>
          <a:ext cx="6692813" cy="5673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39CDA-9957-4A4A-9018-859F0594C0AC}">
      <dsp:nvSpPr>
        <dsp:cNvPr id="0" name=""/>
        <dsp:cNvSpPr/>
      </dsp:nvSpPr>
      <dsp:spPr>
        <a:xfrm>
          <a:off x="171619" y="1546405"/>
          <a:ext cx="312035" cy="3120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A1E62-5924-442F-B71A-6AA4B250EE32}">
      <dsp:nvSpPr>
        <dsp:cNvPr id="0" name=""/>
        <dsp:cNvSpPr/>
      </dsp:nvSpPr>
      <dsp:spPr>
        <a:xfrm>
          <a:off x="655274" y="1418754"/>
          <a:ext cx="6037539" cy="56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43" tIns="60043" rIns="60043" bIns="6004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Dorpsondersteuner is onbekend</a:t>
          </a:r>
          <a:endParaRPr lang="en-US" sz="1600" kern="1200"/>
        </a:p>
      </dsp:txBody>
      <dsp:txXfrm>
        <a:off x="655274" y="1418754"/>
        <a:ext cx="6037539" cy="567337"/>
      </dsp:txXfrm>
    </dsp:sp>
    <dsp:sp modelId="{73E0E864-4528-4D89-92E2-9B2F49209687}">
      <dsp:nvSpPr>
        <dsp:cNvPr id="0" name=""/>
        <dsp:cNvSpPr/>
      </dsp:nvSpPr>
      <dsp:spPr>
        <a:xfrm>
          <a:off x="0" y="2127926"/>
          <a:ext cx="6692813" cy="5673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ACFB8-7897-4129-8225-41B64F753C2D}">
      <dsp:nvSpPr>
        <dsp:cNvPr id="0" name=""/>
        <dsp:cNvSpPr/>
      </dsp:nvSpPr>
      <dsp:spPr>
        <a:xfrm>
          <a:off x="171619" y="2255577"/>
          <a:ext cx="312035" cy="3120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0A344-DAD7-4850-9A8E-77A047DEEDB8}">
      <dsp:nvSpPr>
        <dsp:cNvPr id="0" name=""/>
        <dsp:cNvSpPr/>
      </dsp:nvSpPr>
      <dsp:spPr>
        <a:xfrm>
          <a:off x="655274" y="2127926"/>
          <a:ext cx="6037539" cy="56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43" tIns="60043" rIns="60043" bIns="6004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Casemanager Dementie is onbekend</a:t>
          </a:r>
          <a:endParaRPr lang="en-US" sz="1600" kern="1200"/>
        </a:p>
      </dsp:txBody>
      <dsp:txXfrm>
        <a:off x="655274" y="2127926"/>
        <a:ext cx="6037539" cy="567337"/>
      </dsp:txXfrm>
    </dsp:sp>
    <dsp:sp modelId="{CF47D8C3-3B6F-44F9-ACD0-F25D8EF96F7B}">
      <dsp:nvSpPr>
        <dsp:cNvPr id="0" name=""/>
        <dsp:cNvSpPr/>
      </dsp:nvSpPr>
      <dsp:spPr>
        <a:xfrm>
          <a:off x="0" y="2837097"/>
          <a:ext cx="6692813" cy="5673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26976-1306-4EC8-B44C-7AD55526C7A5}">
      <dsp:nvSpPr>
        <dsp:cNvPr id="0" name=""/>
        <dsp:cNvSpPr/>
      </dsp:nvSpPr>
      <dsp:spPr>
        <a:xfrm>
          <a:off x="171619" y="2964748"/>
          <a:ext cx="312035" cy="3120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4CE4C-0D51-411B-97EC-5CC212BC2837}">
      <dsp:nvSpPr>
        <dsp:cNvPr id="0" name=""/>
        <dsp:cNvSpPr/>
      </dsp:nvSpPr>
      <dsp:spPr>
        <a:xfrm>
          <a:off x="655274" y="2837097"/>
          <a:ext cx="6037539" cy="56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43" tIns="60043" rIns="60043" bIns="6004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Ieder praktijk heeft eigen fysio/ergo etc.</a:t>
          </a:r>
          <a:endParaRPr lang="en-US" sz="1600" kern="1200"/>
        </a:p>
      </dsp:txBody>
      <dsp:txXfrm>
        <a:off x="655274" y="2837097"/>
        <a:ext cx="6037539" cy="567337"/>
      </dsp:txXfrm>
    </dsp:sp>
    <dsp:sp modelId="{DE5CC189-A14A-439A-8D96-AC06A12D92A1}">
      <dsp:nvSpPr>
        <dsp:cNvPr id="0" name=""/>
        <dsp:cNvSpPr/>
      </dsp:nvSpPr>
      <dsp:spPr>
        <a:xfrm>
          <a:off x="0" y="3546269"/>
          <a:ext cx="6692813" cy="5673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4002E-8D7B-4DF3-9397-584A0144AE17}">
      <dsp:nvSpPr>
        <dsp:cNvPr id="0" name=""/>
        <dsp:cNvSpPr/>
      </dsp:nvSpPr>
      <dsp:spPr>
        <a:xfrm>
          <a:off x="171619" y="3673920"/>
          <a:ext cx="312035" cy="31203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D87A3-AC49-42F0-98EC-C8062A6450AC}">
      <dsp:nvSpPr>
        <dsp:cNvPr id="0" name=""/>
        <dsp:cNvSpPr/>
      </dsp:nvSpPr>
      <dsp:spPr>
        <a:xfrm>
          <a:off x="655274" y="3546269"/>
          <a:ext cx="6037539" cy="56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43" tIns="60043" rIns="60043" bIns="6004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Slechte bereikbaarheid acute zorg</a:t>
          </a:r>
          <a:endParaRPr lang="en-US" sz="1600" kern="1200"/>
        </a:p>
      </dsp:txBody>
      <dsp:txXfrm>
        <a:off x="655274" y="3546269"/>
        <a:ext cx="6037539" cy="567337"/>
      </dsp:txXfrm>
    </dsp:sp>
    <dsp:sp modelId="{B5253899-D428-4B25-90FC-7E145CCC3884}">
      <dsp:nvSpPr>
        <dsp:cNvPr id="0" name=""/>
        <dsp:cNvSpPr/>
      </dsp:nvSpPr>
      <dsp:spPr>
        <a:xfrm>
          <a:off x="0" y="4255440"/>
          <a:ext cx="6692813" cy="5673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913CE-60EB-483A-8A5C-D4BBBC26BA98}">
      <dsp:nvSpPr>
        <dsp:cNvPr id="0" name=""/>
        <dsp:cNvSpPr/>
      </dsp:nvSpPr>
      <dsp:spPr>
        <a:xfrm>
          <a:off x="171619" y="4383091"/>
          <a:ext cx="312035" cy="31203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B70F7-BF01-42AF-908C-0D3B6FF7C61C}">
      <dsp:nvSpPr>
        <dsp:cNvPr id="0" name=""/>
        <dsp:cNvSpPr/>
      </dsp:nvSpPr>
      <dsp:spPr>
        <a:xfrm>
          <a:off x="655274" y="4255440"/>
          <a:ext cx="6037539" cy="56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43" tIns="60043" rIns="60043" bIns="6004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Geen herkenning probleemziekte</a:t>
          </a:r>
          <a:endParaRPr lang="en-US" sz="1600" kern="1200"/>
        </a:p>
      </dsp:txBody>
      <dsp:txXfrm>
        <a:off x="655274" y="4255440"/>
        <a:ext cx="6037539" cy="567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9F6BF-6DEB-47E2-9650-DC9383B0D68F}">
      <dsp:nvSpPr>
        <dsp:cNvPr id="0" name=""/>
        <dsp:cNvSpPr/>
      </dsp:nvSpPr>
      <dsp:spPr>
        <a:xfrm>
          <a:off x="0" y="588"/>
          <a:ext cx="6692813" cy="13777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BF83C-FF55-4899-B6C5-5F9DFB98BA22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E28C7-57AB-4F0E-A2AE-0479C68D7F6B}">
      <dsp:nvSpPr>
        <dsp:cNvPr id="0" name=""/>
        <dsp:cNvSpPr/>
      </dsp:nvSpPr>
      <dsp:spPr>
        <a:xfrm>
          <a:off x="1591264" y="588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Overzicht van alle 1</a:t>
          </a:r>
          <a:r>
            <a:rPr lang="nl-NL" sz="2400" kern="1200" baseline="30000"/>
            <a:t>e</a:t>
          </a:r>
          <a:r>
            <a:rPr lang="nl-NL" sz="2400" kern="1200"/>
            <a:t> 2</a:t>
          </a:r>
          <a:r>
            <a:rPr lang="nl-NL" sz="2400" kern="1200" baseline="30000"/>
            <a:t>e</a:t>
          </a:r>
          <a:r>
            <a:rPr lang="nl-NL" sz="2400" kern="1200"/>
            <a:t> en 3</a:t>
          </a:r>
          <a:r>
            <a:rPr lang="nl-NL" sz="2400" kern="1200" baseline="30000"/>
            <a:t>-</a:t>
          </a:r>
          <a:r>
            <a:rPr lang="nl-NL" sz="2400" kern="1200"/>
            <a:t>lijns zorg</a:t>
          </a:r>
          <a:endParaRPr lang="en-US" sz="2400" kern="1200"/>
        </a:p>
      </dsp:txBody>
      <dsp:txXfrm>
        <a:off x="1591264" y="588"/>
        <a:ext cx="5101549" cy="1377717"/>
      </dsp:txXfrm>
    </dsp:sp>
    <dsp:sp modelId="{179CFC8D-25E5-4298-94CC-8958F13527D8}">
      <dsp:nvSpPr>
        <dsp:cNvPr id="0" name=""/>
        <dsp:cNvSpPr/>
      </dsp:nvSpPr>
      <dsp:spPr>
        <a:xfrm>
          <a:off x="0" y="1722736"/>
          <a:ext cx="6692813" cy="13777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509C0-8FEA-408B-A230-6A0C68FAD86D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27E45-6C83-420D-A85E-69DC1C3E781D}">
      <dsp:nvSpPr>
        <dsp:cNvPr id="0" name=""/>
        <dsp:cNvSpPr/>
      </dsp:nvSpPr>
      <dsp:spPr>
        <a:xfrm>
          <a:off x="1591264" y="1722736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Enquête onder inwoners over wensen en tevredenheid deze zorg </a:t>
          </a:r>
          <a:endParaRPr lang="en-US" sz="2400" kern="1200"/>
        </a:p>
      </dsp:txBody>
      <dsp:txXfrm>
        <a:off x="1591264" y="1722736"/>
        <a:ext cx="5101549" cy="1377717"/>
      </dsp:txXfrm>
    </dsp:sp>
    <dsp:sp modelId="{5B195299-D04C-47AB-952B-30B4DCEB8784}">
      <dsp:nvSpPr>
        <dsp:cNvPr id="0" name=""/>
        <dsp:cNvSpPr/>
      </dsp:nvSpPr>
      <dsp:spPr>
        <a:xfrm>
          <a:off x="0" y="3444883"/>
          <a:ext cx="6692813" cy="13777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7FC31-1066-4C63-AC9A-3D5B9640B398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1958C-36D2-46FF-BBDC-EA3676E9A85A}">
      <dsp:nvSpPr>
        <dsp:cNvPr id="0" name=""/>
        <dsp:cNvSpPr/>
      </dsp:nvSpPr>
      <dsp:spPr>
        <a:xfrm>
          <a:off x="1591264" y="3444883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Met huisartsen etc in gesprek over verbetering van de zorg in de Rips door bv samenwerkingsafspraken </a:t>
          </a:r>
          <a:endParaRPr lang="en-US" sz="2400" kern="1200"/>
        </a:p>
      </dsp:txBody>
      <dsp:txXfrm>
        <a:off x="1591264" y="3444883"/>
        <a:ext cx="5101549" cy="13777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34FC4-F959-45AF-92B7-54A0BD86009B}">
      <dsp:nvSpPr>
        <dsp:cNvPr id="0" name=""/>
        <dsp:cNvSpPr/>
      </dsp:nvSpPr>
      <dsp:spPr>
        <a:xfrm>
          <a:off x="0" y="588"/>
          <a:ext cx="6692813" cy="13777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D0B64-CEF6-43FD-89A4-2928F3F2460A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A089F-50F4-42E4-B63E-45A5F62354DE}">
      <dsp:nvSpPr>
        <dsp:cNvPr id="0" name=""/>
        <dsp:cNvSpPr/>
      </dsp:nvSpPr>
      <dsp:spPr>
        <a:xfrm>
          <a:off x="1591264" y="588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Graag je e-mail adres</a:t>
          </a:r>
          <a:endParaRPr lang="en-US" sz="2500" kern="1200"/>
        </a:p>
      </dsp:txBody>
      <dsp:txXfrm>
        <a:off x="1591264" y="588"/>
        <a:ext cx="5101549" cy="1377717"/>
      </dsp:txXfrm>
    </dsp:sp>
    <dsp:sp modelId="{CACFA338-8E22-4254-A800-38B2B5C80D20}">
      <dsp:nvSpPr>
        <dsp:cNvPr id="0" name=""/>
        <dsp:cNvSpPr/>
      </dsp:nvSpPr>
      <dsp:spPr>
        <a:xfrm>
          <a:off x="0" y="1722736"/>
          <a:ext cx="6692813" cy="13777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676F5-0097-45A4-AF9D-67F9ACC2523D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6D630-CC33-47AB-A195-EACE23DE4F5F}">
      <dsp:nvSpPr>
        <dsp:cNvPr id="0" name=""/>
        <dsp:cNvSpPr/>
      </dsp:nvSpPr>
      <dsp:spPr>
        <a:xfrm>
          <a:off x="1591264" y="1722736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Dit gebruiken we éénmalig om de enquête te versturen</a:t>
          </a:r>
          <a:endParaRPr lang="en-US" sz="2500" kern="1200"/>
        </a:p>
      </dsp:txBody>
      <dsp:txXfrm>
        <a:off x="1591264" y="1722736"/>
        <a:ext cx="5101549" cy="1377717"/>
      </dsp:txXfrm>
    </dsp:sp>
    <dsp:sp modelId="{B247E56C-B768-4700-A2B7-E0A2C42D5B0E}">
      <dsp:nvSpPr>
        <dsp:cNvPr id="0" name=""/>
        <dsp:cNvSpPr/>
      </dsp:nvSpPr>
      <dsp:spPr>
        <a:xfrm>
          <a:off x="0" y="3444883"/>
          <a:ext cx="6692813" cy="13777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B001C-CB55-4A23-A56B-E7AACB69470D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7A0A7-C029-4AA4-B047-0026D9836919}">
      <dsp:nvSpPr>
        <dsp:cNvPr id="0" name=""/>
        <dsp:cNvSpPr/>
      </dsp:nvSpPr>
      <dsp:spPr>
        <a:xfrm>
          <a:off x="1591264" y="3444883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DANK!!!</a:t>
          </a:r>
          <a:endParaRPr lang="en-US" sz="2500" kern="1200"/>
        </a:p>
      </dsp:txBody>
      <dsp:txXfrm>
        <a:off x="1591264" y="3444883"/>
        <a:ext cx="5101549" cy="1377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748D-F444-4BE3-8300-6F00C3A4465E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8AD-5E6C-4C38-8C59-D09C749BD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15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748D-F444-4BE3-8300-6F00C3A4465E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8AD-5E6C-4C38-8C59-D09C749BD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63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748D-F444-4BE3-8300-6F00C3A4465E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8AD-5E6C-4C38-8C59-D09C749BD623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0858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748D-F444-4BE3-8300-6F00C3A4465E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8AD-5E6C-4C38-8C59-D09C749BD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881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748D-F444-4BE3-8300-6F00C3A4465E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8AD-5E6C-4C38-8C59-D09C749BD623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837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748D-F444-4BE3-8300-6F00C3A4465E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8AD-5E6C-4C38-8C59-D09C749BD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5886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748D-F444-4BE3-8300-6F00C3A4465E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8AD-5E6C-4C38-8C59-D09C749BD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953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748D-F444-4BE3-8300-6F00C3A4465E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8AD-5E6C-4C38-8C59-D09C749BD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722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9A71A3-950D-4899-B79B-35F2758BD331}"/>
              </a:ext>
            </a:extLst>
          </p:cNvPr>
          <p:cNvGrpSpPr/>
          <p:nvPr userDrawn="1"/>
        </p:nvGrpSpPr>
        <p:grpSpPr>
          <a:xfrm>
            <a:off x="0" y="1207336"/>
            <a:ext cx="12192000" cy="4467863"/>
            <a:chOff x="0" y="1207336"/>
            <a:chExt cx="12192000" cy="4467863"/>
          </a:xfrm>
        </p:grpSpPr>
        <p:sp>
          <p:nvSpPr>
            <p:cNvPr id="33" name="Flowchart: Delay 24">
              <a:extLst>
                <a:ext uri="{FF2B5EF4-FFF2-40B4-BE49-F238E27FC236}">
                  <a16:creationId xmlns:a16="http://schemas.microsoft.com/office/drawing/2014/main" id="{928187B2-0394-40AE-9F9C-6682AC71596C}"/>
                </a:ext>
              </a:extLst>
            </p:cNvPr>
            <p:cNvSpPr/>
            <p:nvPr userDrawn="1"/>
          </p:nvSpPr>
          <p:spPr>
            <a:xfrm flipH="1">
              <a:off x="2613003" y="3441616"/>
              <a:ext cx="1849273" cy="2052000"/>
            </a:xfrm>
            <a:custGeom>
              <a:avLst/>
              <a:gdLst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  <a:gd name="connsiteX5" fmla="*/ 0 w 2066400"/>
                <a:gd name="connsiteY5" fmla="*/ 0 h 2422800"/>
                <a:gd name="connsiteX0" fmla="*/ 7185 w 2073585"/>
                <a:gd name="connsiteY0" fmla="*/ 0 h 2422800"/>
                <a:gd name="connsiteX1" fmla="*/ 1040385 w 2073585"/>
                <a:gd name="connsiteY1" fmla="*/ 0 h 2422800"/>
                <a:gd name="connsiteX2" fmla="*/ 2073585 w 2073585"/>
                <a:gd name="connsiteY2" fmla="*/ 1211400 h 2422800"/>
                <a:gd name="connsiteX3" fmla="*/ 1040385 w 2073585"/>
                <a:gd name="connsiteY3" fmla="*/ 2422800 h 2422800"/>
                <a:gd name="connsiteX4" fmla="*/ 7185 w 2073585"/>
                <a:gd name="connsiteY4" fmla="*/ 2422800 h 2422800"/>
                <a:gd name="connsiteX5" fmla="*/ 0 w 2073585"/>
                <a:gd name="connsiteY5" fmla="*/ 1045208 h 2422800"/>
                <a:gd name="connsiteX6" fmla="*/ 7185 w 2073585"/>
                <a:gd name="connsiteY6" fmla="*/ 0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6" fmla="*/ 91440 w 2073585"/>
                <a:gd name="connsiteY6" fmla="*/ 1136648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00" h="2422800">
                  <a:moveTo>
                    <a:pt x="0" y="0"/>
                  </a:moveTo>
                  <a:lnTo>
                    <a:pt x="1033200" y="0"/>
                  </a:lnTo>
                  <a:cubicBezTo>
                    <a:pt x="1603821" y="0"/>
                    <a:pt x="2066400" y="542362"/>
                    <a:pt x="2066400" y="1211400"/>
                  </a:cubicBezTo>
                  <a:cubicBezTo>
                    <a:pt x="2066400" y="1880438"/>
                    <a:pt x="1603821" y="2422800"/>
                    <a:pt x="1033200" y="2422800"/>
                  </a:cubicBezTo>
                  <a:lnTo>
                    <a:pt x="0" y="2422800"/>
                  </a:lnTo>
                </a:path>
              </a:pathLst>
            </a:custGeom>
            <a:noFill/>
            <a:ln w="355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Flowchart: Delay 24">
              <a:extLst>
                <a:ext uri="{FF2B5EF4-FFF2-40B4-BE49-F238E27FC236}">
                  <a16:creationId xmlns:a16="http://schemas.microsoft.com/office/drawing/2014/main" id="{355D9AC9-E7B7-459E-925B-0047C675B750}"/>
                </a:ext>
              </a:extLst>
            </p:cNvPr>
            <p:cNvSpPr/>
            <p:nvPr userDrawn="1"/>
          </p:nvSpPr>
          <p:spPr>
            <a:xfrm>
              <a:off x="9491472" y="1379494"/>
              <a:ext cx="1849273" cy="2052000"/>
            </a:xfrm>
            <a:custGeom>
              <a:avLst/>
              <a:gdLst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  <a:gd name="connsiteX5" fmla="*/ 0 w 2066400"/>
                <a:gd name="connsiteY5" fmla="*/ 0 h 2422800"/>
                <a:gd name="connsiteX0" fmla="*/ 7185 w 2073585"/>
                <a:gd name="connsiteY0" fmla="*/ 0 h 2422800"/>
                <a:gd name="connsiteX1" fmla="*/ 1040385 w 2073585"/>
                <a:gd name="connsiteY1" fmla="*/ 0 h 2422800"/>
                <a:gd name="connsiteX2" fmla="*/ 2073585 w 2073585"/>
                <a:gd name="connsiteY2" fmla="*/ 1211400 h 2422800"/>
                <a:gd name="connsiteX3" fmla="*/ 1040385 w 2073585"/>
                <a:gd name="connsiteY3" fmla="*/ 2422800 h 2422800"/>
                <a:gd name="connsiteX4" fmla="*/ 7185 w 2073585"/>
                <a:gd name="connsiteY4" fmla="*/ 2422800 h 2422800"/>
                <a:gd name="connsiteX5" fmla="*/ 0 w 2073585"/>
                <a:gd name="connsiteY5" fmla="*/ 1045208 h 2422800"/>
                <a:gd name="connsiteX6" fmla="*/ 7185 w 2073585"/>
                <a:gd name="connsiteY6" fmla="*/ 0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6" fmla="*/ 91440 w 2073585"/>
                <a:gd name="connsiteY6" fmla="*/ 1136648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00" h="2422800">
                  <a:moveTo>
                    <a:pt x="0" y="0"/>
                  </a:moveTo>
                  <a:lnTo>
                    <a:pt x="1033200" y="0"/>
                  </a:lnTo>
                  <a:cubicBezTo>
                    <a:pt x="1603821" y="0"/>
                    <a:pt x="2066400" y="542362"/>
                    <a:pt x="2066400" y="1211400"/>
                  </a:cubicBezTo>
                  <a:cubicBezTo>
                    <a:pt x="2066400" y="1880438"/>
                    <a:pt x="1603821" y="2422800"/>
                    <a:pt x="1033200" y="2422800"/>
                  </a:cubicBezTo>
                  <a:lnTo>
                    <a:pt x="0" y="2422800"/>
                  </a:lnTo>
                </a:path>
              </a:pathLst>
            </a:custGeom>
            <a:noFill/>
            <a:ln w="355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02FB5C-BDE1-4891-8E91-CB3F868629BB}"/>
                </a:ext>
              </a:extLst>
            </p:cNvPr>
            <p:cNvSpPr/>
            <p:nvPr userDrawn="1"/>
          </p:nvSpPr>
          <p:spPr>
            <a:xfrm>
              <a:off x="4416552" y="1207336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rgbClr val="BAC82F"/>
                </a:gs>
                <a:gs pos="100000">
                  <a:srgbClr val="0C6D8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9DE4F0-7E7E-4423-A407-CD6485ACBB4F}"/>
                </a:ext>
              </a:extLst>
            </p:cNvPr>
            <p:cNvSpPr/>
            <p:nvPr userDrawn="1"/>
          </p:nvSpPr>
          <p:spPr>
            <a:xfrm>
              <a:off x="0" y="1207336"/>
              <a:ext cx="4416552" cy="356616"/>
            </a:xfrm>
            <a:prstGeom prst="rect">
              <a:avLst/>
            </a:prstGeom>
            <a:gradFill flip="none" rotWithShape="1">
              <a:gsLst>
                <a:gs pos="0">
                  <a:srgbClr val="F2C020"/>
                </a:gs>
                <a:gs pos="100000">
                  <a:srgbClr val="BAC82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ED74833-8EE3-4FA9-B6D2-03710E410482}"/>
                </a:ext>
              </a:extLst>
            </p:cNvPr>
            <p:cNvSpPr/>
            <p:nvPr userDrawn="1"/>
          </p:nvSpPr>
          <p:spPr>
            <a:xfrm>
              <a:off x="4416552" y="3269385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005B59-B78D-469E-BAA4-E7B2A61E103D}"/>
                </a:ext>
              </a:extLst>
            </p:cNvPr>
            <p:cNvSpPr/>
            <p:nvPr userDrawn="1"/>
          </p:nvSpPr>
          <p:spPr>
            <a:xfrm>
              <a:off x="4414968" y="5318583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3"/>
                </a:gs>
                <a:gs pos="100000">
                  <a:srgbClr val="F2C02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0BE4BEF-834D-4D0F-8E96-F1F8E6600C46}"/>
                </a:ext>
              </a:extLst>
            </p:cNvPr>
            <p:cNvSpPr/>
            <p:nvPr userDrawn="1"/>
          </p:nvSpPr>
          <p:spPr>
            <a:xfrm>
              <a:off x="9448800" y="5317275"/>
              <a:ext cx="2743200" cy="356616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rgbClr val="F2C02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4D6C00-E83E-4187-903F-A0A515BA9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638" y="2079876"/>
            <a:ext cx="3052087" cy="1475598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</a:t>
            </a:r>
            <a:br>
              <a:rPr lang="en-US" dirty="0"/>
            </a:br>
            <a:r>
              <a:rPr lang="en-US" dirty="0"/>
              <a:t>STYLE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F0DE95-4ED7-482F-BB4E-C1238B352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3" y="3587769"/>
            <a:ext cx="1726129" cy="29159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20XX-20XX</a:t>
            </a:r>
            <a:endParaRPr lang="ru-RU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F135EA3-D982-467F-B90A-B791DFDDA8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63" y="3927199"/>
            <a:ext cx="1726129" cy="3785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3 Years Plan</a:t>
            </a:r>
            <a:endParaRPr lang="ru-RU" dirty="0"/>
          </a:p>
        </p:txBody>
      </p:sp>
      <p:sp>
        <p:nvSpPr>
          <p:cNvPr id="106" name="Picture Placeholder 104">
            <a:extLst>
              <a:ext uri="{FF2B5EF4-FFF2-40B4-BE49-F238E27FC236}">
                <a16:creationId xmlns:a16="http://schemas.microsoft.com/office/drawing/2014/main" id="{4580320F-7723-4672-AB19-22C87ECD53D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61963" y="5725379"/>
            <a:ext cx="950912" cy="685800"/>
          </a:xfrm>
          <a:ln w="3556">
            <a:solidFill>
              <a:srgbClr val="454D5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08" name="Text Placeholder 42">
            <a:extLst>
              <a:ext uri="{FF2B5EF4-FFF2-40B4-BE49-F238E27FC236}">
                <a16:creationId xmlns:a16="http://schemas.microsoft.com/office/drawing/2014/main" id="{F6CA33C8-1786-4D07-8C52-AE1469894B6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565129" y="863644"/>
            <a:ext cx="1044000" cy="1044000"/>
          </a:xfrm>
          <a:prstGeom prst="ellipse">
            <a:avLst/>
          </a:prstGeom>
          <a:solidFill>
            <a:srgbClr val="BAC82F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rgbClr val="454D5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62E3BBD0-72BD-45D7-BE15-8B93AFB862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4968" y="84398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rgbClr val="BAC82F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Q1</a:t>
            </a:r>
            <a:endParaRPr lang="ru-RU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695E72E-773D-407A-AFA4-EF90ADF9D1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8435" y="436306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BAC82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7463FB1C-AFEB-4EAE-B84D-A1613AF5BA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78434" y="618756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12DFAD2F-3ED1-46BF-B662-2E96A42C48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9136" y="863644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>
                <a:alpha val="60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</a:t>
            </a:r>
            <a:r>
              <a:rPr lang="ru-RU" dirty="0"/>
              <a:t>2</a:t>
            </a:r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622FB247-DB8F-4B67-B9EA-5741E1DDBE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2681" y="202587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81BF3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CE2C8800-C93B-4E93-9AE2-9CBFC1E6D7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22680" y="220832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CC1B1148-CFC2-4FF7-8B7C-9502EB6500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3304" y="863644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</a:t>
            </a:r>
            <a:r>
              <a:rPr lang="ru-RU" dirty="0"/>
              <a:t>3</a:t>
            </a:r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60559160-7568-4A5B-88B4-DBB3C42D5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5391" y="437795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2CA05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id="{AED30C6D-348A-4701-A27D-F10DFC175A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55390" y="618756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DC934A70-FE40-4A89-9799-1A67234666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7472" y="863644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>
                <a:lumMod val="75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</a:t>
            </a:r>
            <a:r>
              <a:rPr lang="ru-RU" dirty="0"/>
              <a:t>4</a:t>
            </a:r>
          </a:p>
        </p:txBody>
      </p:sp>
      <p:sp>
        <p:nvSpPr>
          <p:cNvPr id="86" name="Text Placeholder 7">
            <a:extLst>
              <a:ext uri="{FF2B5EF4-FFF2-40B4-BE49-F238E27FC236}">
                <a16:creationId xmlns:a16="http://schemas.microsoft.com/office/drawing/2014/main" id="{AB11D018-DEEE-4BCE-B5F0-2B33DD39A6B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6873" y="202587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1B866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87" name="Text Placeholder 7">
            <a:extLst>
              <a:ext uri="{FF2B5EF4-FFF2-40B4-BE49-F238E27FC236}">
                <a16:creationId xmlns:a16="http://schemas.microsoft.com/office/drawing/2014/main" id="{085539ED-B933-484F-8ECB-700829A52C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6872" y="220832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73" name="Text Placeholder 42">
            <a:extLst>
              <a:ext uri="{FF2B5EF4-FFF2-40B4-BE49-F238E27FC236}">
                <a16:creationId xmlns:a16="http://schemas.microsoft.com/office/drawing/2014/main" id="{F3728A77-BAED-49CA-87A0-DFCB220B3A2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05088" y="1917406"/>
            <a:ext cx="1044000" cy="1044000"/>
          </a:xfrm>
          <a:prstGeom prst="ellipse">
            <a:avLst/>
          </a:prstGeom>
          <a:solidFill>
            <a:schemeClr val="tx1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57" name="Text Placeholder 42">
            <a:extLst>
              <a:ext uri="{FF2B5EF4-FFF2-40B4-BE49-F238E27FC236}">
                <a16:creationId xmlns:a16="http://schemas.microsoft.com/office/drawing/2014/main" id="{D7526F27-FC58-40E7-A76A-47A27D232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47472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Q1</a:t>
            </a:r>
            <a:endParaRPr lang="ru-RU" dirty="0"/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id="{0D030018-A573-45D1-B6EF-210F3CF92D5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05170" y="407339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0C6D8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id="{91FC8372-90CA-42B7-A237-0BC81F2687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05169" y="425584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58" name="Text Placeholder 42">
            <a:extLst>
              <a:ext uri="{FF2B5EF4-FFF2-40B4-BE49-F238E27FC236}">
                <a16:creationId xmlns:a16="http://schemas.microsoft.com/office/drawing/2014/main" id="{242D0BB2-4F17-4A8D-87A7-FADA2CAEC6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3304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2">
                <a:lumMod val="75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</a:t>
            </a:r>
            <a:r>
              <a:rPr lang="ru-RU" dirty="0"/>
              <a:t>2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7F7CC596-D7AD-4DCE-B864-BB1A6A7C8B1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755390" y="2505648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403474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28E66912-ACE9-4007-9A2B-050DC9408A2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55389" y="2688098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59" name="Text Placeholder 42">
            <a:extLst>
              <a:ext uri="{FF2B5EF4-FFF2-40B4-BE49-F238E27FC236}">
                <a16:creationId xmlns:a16="http://schemas.microsoft.com/office/drawing/2014/main" id="{CC1EC2BE-5D73-4D49-B2F2-4DA2785D6E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59136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1">
                <a:lumMod val="75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</a:t>
            </a:r>
            <a:r>
              <a:rPr lang="ru-RU" dirty="0"/>
              <a:t>3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441FE3C4-7737-4EB6-9280-FAD8852FB4B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20978" y="407339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571B6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70EF49EC-F8D8-463F-B786-F2C04C33AEE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420977" y="425584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56" name="Text Placeholder 42">
            <a:extLst>
              <a:ext uri="{FF2B5EF4-FFF2-40B4-BE49-F238E27FC236}">
                <a16:creationId xmlns:a16="http://schemas.microsoft.com/office/drawing/2014/main" id="{997AC0B1-99FC-455E-A896-3C370BB38C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4968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tx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</a:t>
            </a:r>
            <a:r>
              <a:rPr lang="ru-RU" dirty="0"/>
              <a:t>4</a:t>
            </a:r>
          </a:p>
        </p:txBody>
      </p:sp>
      <p:sp>
        <p:nvSpPr>
          <p:cNvPr id="88" name="Text Placeholder 7">
            <a:extLst>
              <a:ext uri="{FF2B5EF4-FFF2-40B4-BE49-F238E27FC236}">
                <a16:creationId xmlns:a16="http://schemas.microsoft.com/office/drawing/2014/main" id="{D66EAED5-741C-44D6-840F-C90C1AF74A2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71198" y="2505648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6F0066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id="{7887B0FE-2AB8-455F-8EC7-C8F31FEA27C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71197" y="2688098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75" name="Text Placeholder 42">
            <a:extLst>
              <a:ext uri="{FF2B5EF4-FFF2-40B4-BE49-F238E27FC236}">
                <a16:creationId xmlns:a16="http://schemas.microsoft.com/office/drawing/2014/main" id="{6F1AC56E-6618-4728-A6EA-8B021EB6BC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88092" y="3979528"/>
            <a:ext cx="1044000" cy="1044000"/>
          </a:xfrm>
          <a:prstGeom prst="ellipse">
            <a:avLst/>
          </a:prstGeom>
          <a:solidFill>
            <a:schemeClr val="tx2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60" name="Text Placeholder 42">
            <a:extLst>
              <a:ext uri="{FF2B5EF4-FFF2-40B4-BE49-F238E27FC236}">
                <a16:creationId xmlns:a16="http://schemas.microsoft.com/office/drawing/2014/main" id="{DB4C9C65-90B1-4A40-BB7B-DE799076D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14968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tx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Q1</a:t>
            </a:r>
            <a:endParaRPr lang="ru-RU" dirty="0"/>
          </a:p>
        </p:txBody>
      </p:sp>
      <p:sp>
        <p:nvSpPr>
          <p:cNvPr id="96" name="Text Placeholder 7">
            <a:extLst>
              <a:ext uri="{FF2B5EF4-FFF2-40B4-BE49-F238E27FC236}">
                <a16:creationId xmlns:a16="http://schemas.microsoft.com/office/drawing/2014/main" id="{E9ED50CB-058A-4C6B-A8E2-0536EC0E40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075657" y="4567759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97" name="Text Placeholder 7">
            <a:extLst>
              <a:ext uri="{FF2B5EF4-FFF2-40B4-BE49-F238E27FC236}">
                <a16:creationId xmlns:a16="http://schemas.microsoft.com/office/drawing/2014/main" id="{04D14365-5F59-4F4F-B237-26A11A2DDDD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075656" y="4750209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63" name="Text Placeholder 42">
            <a:extLst>
              <a:ext uri="{FF2B5EF4-FFF2-40B4-BE49-F238E27FC236}">
                <a16:creationId xmlns:a16="http://schemas.microsoft.com/office/drawing/2014/main" id="{CFA7DBCF-F797-4B29-8C96-7AC1602BBC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59136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3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</a:t>
            </a:r>
            <a:r>
              <a:rPr lang="ru-RU" dirty="0"/>
              <a:t>2</a:t>
            </a:r>
          </a:p>
        </p:txBody>
      </p:sp>
      <p:sp>
        <p:nvSpPr>
          <p:cNvPr id="100" name="Text Placeholder 7">
            <a:extLst>
              <a:ext uri="{FF2B5EF4-FFF2-40B4-BE49-F238E27FC236}">
                <a16:creationId xmlns:a16="http://schemas.microsoft.com/office/drawing/2014/main" id="{07524528-CBB1-40C1-A6F2-855A4D9947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423464" y="6121335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101" name="Text Placeholder 7">
            <a:extLst>
              <a:ext uri="{FF2B5EF4-FFF2-40B4-BE49-F238E27FC236}">
                <a16:creationId xmlns:a16="http://schemas.microsoft.com/office/drawing/2014/main" id="{41F799BD-659E-472B-98A7-7C06C2F7458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423463" y="6303785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62" name="Text Placeholder 42">
            <a:extLst>
              <a:ext uri="{FF2B5EF4-FFF2-40B4-BE49-F238E27FC236}">
                <a16:creationId xmlns:a16="http://schemas.microsoft.com/office/drawing/2014/main" id="{113ADCA9-C0A6-4FAB-A09E-4DECBD41D7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03304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4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</a:t>
            </a:r>
            <a:r>
              <a:rPr lang="ru-RU" dirty="0"/>
              <a:t>3</a:t>
            </a:r>
          </a:p>
        </p:txBody>
      </p:sp>
      <p:sp>
        <p:nvSpPr>
          <p:cNvPr id="98" name="Text Placeholder 7">
            <a:extLst>
              <a:ext uri="{FF2B5EF4-FFF2-40B4-BE49-F238E27FC236}">
                <a16:creationId xmlns:a16="http://schemas.microsoft.com/office/drawing/2014/main" id="{3EC66011-3B65-49CC-8886-E2CCFBFFABD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759849" y="4567759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E8611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99" name="Text Placeholder 7">
            <a:extLst>
              <a:ext uri="{FF2B5EF4-FFF2-40B4-BE49-F238E27FC236}">
                <a16:creationId xmlns:a16="http://schemas.microsoft.com/office/drawing/2014/main" id="{3B2B5959-E5CC-42A7-B797-463098BE629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759848" y="4750209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61" name="Text Placeholder 42">
            <a:extLst>
              <a:ext uri="{FF2B5EF4-FFF2-40B4-BE49-F238E27FC236}">
                <a16:creationId xmlns:a16="http://schemas.microsoft.com/office/drawing/2014/main" id="{91E8A179-36A3-4D0A-96E7-689F93F9B8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47472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5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</a:t>
            </a:r>
            <a:r>
              <a:rPr lang="ru-RU" dirty="0"/>
              <a:t>4</a:t>
            </a:r>
          </a:p>
        </p:txBody>
      </p:sp>
      <p:sp>
        <p:nvSpPr>
          <p:cNvPr id="102" name="Text Placeholder 7">
            <a:extLst>
              <a:ext uri="{FF2B5EF4-FFF2-40B4-BE49-F238E27FC236}">
                <a16:creationId xmlns:a16="http://schemas.microsoft.com/office/drawing/2014/main" id="{9FDC66A0-D1C5-4C83-BBEE-D079881FADA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07656" y="6121335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103" name="Text Placeholder 7">
            <a:extLst>
              <a:ext uri="{FF2B5EF4-FFF2-40B4-BE49-F238E27FC236}">
                <a16:creationId xmlns:a16="http://schemas.microsoft.com/office/drawing/2014/main" id="{E4E5E736-BFFC-4245-916F-58611012884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07655" y="6303785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110" name="Text Placeholder 42">
            <a:extLst>
              <a:ext uri="{FF2B5EF4-FFF2-40B4-BE49-F238E27FC236}">
                <a16:creationId xmlns:a16="http://schemas.microsoft.com/office/drawing/2014/main" id="{74922A2C-30D3-4ED0-8443-C57494EB428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293432" y="4973439"/>
            <a:ext cx="1044000" cy="1044000"/>
          </a:xfrm>
          <a:prstGeom prst="ellipse">
            <a:avLst/>
          </a:prstGeom>
          <a:solidFill>
            <a:schemeClr val="accent5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rgbClr val="454D5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3E081-530B-464A-B47C-C858A60E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373A1-F9A6-4E7C-A04F-22454F3A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5888" y="550858"/>
            <a:ext cx="2743200" cy="176716"/>
          </a:xfrm>
          <a:prstGeom prst="rect">
            <a:avLst/>
          </a:prstGeom>
        </p:spPr>
        <p:txBody>
          <a:bodyPr/>
          <a:lstStyle/>
          <a:p>
            <a:fld id="{F0BF70C0-85C8-4782-A2DC-740B0F58DBF8}" type="datetime1">
              <a:rPr lang="ru-RU" smtClean="0"/>
              <a:t>03.06.2019</a:t>
            </a:fld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BF57F-FEA7-4D09-AA29-F32AA557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428B-5ACF-4E79-A091-05E2328DA75D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4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748D-F444-4BE3-8300-6F00C3A4465E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8AD-5E6C-4C38-8C59-D09C749BD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20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748D-F444-4BE3-8300-6F00C3A4465E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8AD-5E6C-4C38-8C59-D09C749BD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14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748D-F444-4BE3-8300-6F00C3A4465E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8AD-5E6C-4C38-8C59-D09C749BD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61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748D-F444-4BE3-8300-6F00C3A4465E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8AD-5E6C-4C38-8C59-D09C749BD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02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748D-F444-4BE3-8300-6F00C3A4465E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8AD-5E6C-4C38-8C59-D09C749BD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569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748D-F444-4BE3-8300-6F00C3A4465E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8AD-5E6C-4C38-8C59-D09C749BD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34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748D-F444-4BE3-8300-6F00C3A4465E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8AD-5E6C-4C38-8C59-D09C749BD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85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8AD-5E6C-4C38-8C59-D09C749BD623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748D-F444-4BE3-8300-6F00C3A4465E}" type="datetimeFigureOut">
              <a:rPr lang="nl-NL" smtClean="0"/>
              <a:t>3-6-2019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58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748D-F444-4BE3-8300-6F00C3A4465E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7098AD-5E6C-4C38-8C59-D09C749BD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12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redactie@derips.n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7D1E448-1B50-4BA1-8A49-0C0F98ED3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r="6634"/>
          <a:stretch/>
        </p:blipFill>
        <p:spPr>
          <a:xfrm>
            <a:off x="20" y="10"/>
            <a:ext cx="5897982" cy="6857990"/>
          </a:xfrm>
          <a:custGeom>
            <a:avLst/>
            <a:gdLst>
              <a:gd name="connsiteX0" fmla="*/ 0 w 5898002"/>
              <a:gd name="connsiteY0" fmla="*/ 0 h 6858000"/>
              <a:gd name="connsiteX1" fmla="*/ 5898002 w 5898002"/>
              <a:gd name="connsiteY1" fmla="*/ 0 h 6858000"/>
              <a:gd name="connsiteX2" fmla="*/ 4873624 w 5898002"/>
              <a:gd name="connsiteY2" fmla="*/ 6858000 h 6858000"/>
              <a:gd name="connsiteX3" fmla="*/ 0 w 58980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8002" h="6858000">
                <a:moveTo>
                  <a:pt x="0" y="0"/>
                </a:moveTo>
                <a:lnTo>
                  <a:pt x="5898002" y="0"/>
                </a:lnTo>
                <a:lnTo>
                  <a:pt x="4873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Isosceles Triangle 30">
            <a:extLst>
              <a:ext uri="{FF2B5EF4-FFF2-40B4-BE49-F238E27FC236}">
                <a16:creationId xmlns:a16="http://schemas.microsoft.com/office/drawing/2014/main" id="{30D39990-8248-4FC7-B3CE-24485764E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535E23B-54B7-420D-9DE4-5C97A59EA9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" r="2" b="5595"/>
          <a:stretch/>
        </p:blipFill>
        <p:spPr>
          <a:xfrm>
            <a:off x="4869095" y="10"/>
            <a:ext cx="7312272" cy="6857990"/>
          </a:xfrm>
          <a:custGeom>
            <a:avLst/>
            <a:gdLst>
              <a:gd name="connsiteX0" fmla="*/ 1024379 w 7312272"/>
              <a:gd name="connsiteY0" fmla="*/ 0 h 6858000"/>
              <a:gd name="connsiteX1" fmla="*/ 7312272 w 7312272"/>
              <a:gd name="connsiteY1" fmla="*/ 0 h 6858000"/>
              <a:gd name="connsiteX2" fmla="*/ 7312272 w 7312272"/>
              <a:gd name="connsiteY2" fmla="*/ 6858000 h 6858000"/>
              <a:gd name="connsiteX3" fmla="*/ 0 w 73122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272" h="6858000">
                <a:moveTo>
                  <a:pt x="1024379" y="0"/>
                </a:moveTo>
                <a:lnTo>
                  <a:pt x="7312272" y="0"/>
                </a:lnTo>
                <a:lnTo>
                  <a:pt x="731227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Freeform 52">
            <a:extLst>
              <a:ext uri="{FF2B5EF4-FFF2-40B4-BE49-F238E27FC236}">
                <a16:creationId xmlns:a16="http://schemas.microsoft.com/office/drawing/2014/main" id="{128A5D3E-BD5B-438F-B1CC-F7D466FD2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649" y="3576484"/>
            <a:ext cx="8522979" cy="3281517"/>
          </a:xfrm>
          <a:custGeom>
            <a:avLst/>
            <a:gdLst>
              <a:gd name="connsiteX0" fmla="*/ 8516100 w 8522979"/>
              <a:gd name="connsiteY0" fmla="*/ 0 h 3281517"/>
              <a:gd name="connsiteX1" fmla="*/ 8522979 w 8522979"/>
              <a:gd name="connsiteY1" fmla="*/ 3281517 h 3281517"/>
              <a:gd name="connsiteX2" fmla="*/ 650153 w 8522979"/>
              <a:gd name="connsiteY2" fmla="*/ 3281517 h 3281517"/>
              <a:gd name="connsiteX3" fmla="*/ 0 w 8522979"/>
              <a:gd name="connsiteY3" fmla="*/ 3003752 h 3281517"/>
              <a:gd name="connsiteX4" fmla="*/ 879142 w 8522979"/>
              <a:gd name="connsiteY4" fmla="*/ 690551 h 32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2979" h="3281517">
                <a:moveTo>
                  <a:pt x="8516100" y="0"/>
                </a:moveTo>
                <a:lnTo>
                  <a:pt x="8522979" y="3281517"/>
                </a:lnTo>
                <a:lnTo>
                  <a:pt x="650153" y="3281517"/>
                </a:lnTo>
                <a:lnTo>
                  <a:pt x="0" y="3003752"/>
                </a:lnTo>
                <a:lnTo>
                  <a:pt x="879142" y="690551"/>
                </a:lnTo>
                <a:close/>
              </a:path>
            </a:pathLst>
          </a:custGeom>
          <a:solidFill>
            <a:schemeClr val="tx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B49B29-65AB-416E-B1E4-9E41CAE7B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5AB6CE-D6AE-479E-A5B3-EF79DECF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E5B93247-ED15-49B4-ACC2-EC4DBF651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04DEF4CB-271A-4097-B061-376DEFEB2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4">
            <a:extLst>
              <a:ext uri="{FF2B5EF4-FFF2-40B4-BE49-F238E27FC236}">
                <a16:creationId xmlns:a16="http://schemas.microsoft.com/office/drawing/2014/main" id="{7AE731CF-99AB-4F76-B658-05A2F1173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376B60-7D74-489E-83B0-B63CF493A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2401" y="4267831"/>
            <a:ext cx="5181601" cy="13296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4400"/>
              <a:t>Openbare vergadering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BE22C6F-4F42-41CB-ADA9-E6B001868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2401" y="5597506"/>
            <a:ext cx="5181601" cy="390969"/>
          </a:xfrm>
        </p:spPr>
        <p:txBody>
          <a:bodyPr>
            <a:norm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3-6-2019</a:t>
            </a:r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84314DED-27D5-4FB7-96C2-AAED5604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33ACCA4C-66C6-4FD0-BD93-1D40645BF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4570A9-2308-4E1D-B5CB-23A0941E9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29">
            <a:extLst>
              <a:ext uri="{FF2B5EF4-FFF2-40B4-BE49-F238E27FC236}">
                <a16:creationId xmlns:a16="http://schemas.microsoft.com/office/drawing/2014/main" id="{80CBF025-6906-42B5-98CE-70EC3CF4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947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CB4C-B5E1-4756-815D-BC6EC8E7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56" y="2365615"/>
            <a:ext cx="3052087" cy="147559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Plan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D4784F-41FE-47AC-B617-00EA570D30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624" y="3549918"/>
            <a:ext cx="1726129" cy="2915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2018-2021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A8FF1C-735A-4A06-B94C-EA60103219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624" y="3889348"/>
            <a:ext cx="1726129" cy="378571"/>
          </a:xfrm>
        </p:spPr>
        <p:txBody>
          <a:bodyPr/>
          <a:lstStyle/>
          <a:p>
            <a:r>
              <a:rPr lang="en-US" dirty="0"/>
              <a:t>~3 Jaren Plan</a:t>
            </a:r>
            <a:endParaRPr lang="ru-RU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AB47DC31-EE68-48D8-9468-C2B842A23804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n-US" dirty="0"/>
              <a:t>2019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Q1</a:t>
            </a:r>
            <a:endParaRPr lang="ru-RU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073903" y="148883"/>
            <a:ext cx="1726129" cy="411072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en-US" sz="1800" dirty="0" err="1"/>
              <a:t>Ideeen</a:t>
            </a:r>
            <a:r>
              <a:rPr lang="en-US" sz="1800" dirty="0"/>
              <a:t> </a:t>
            </a:r>
            <a:r>
              <a:rPr lang="en-US" sz="1800" dirty="0" err="1"/>
              <a:t>avond</a:t>
            </a:r>
            <a:endParaRPr lang="en-US" sz="1800" dirty="0"/>
          </a:p>
          <a:p>
            <a:pPr>
              <a:lnSpc>
                <a:spcPct val="50000"/>
              </a:lnSpc>
            </a:pPr>
            <a:r>
              <a:rPr lang="nl-NL" sz="1800" dirty="0"/>
              <a:t>Jeugd</a:t>
            </a:r>
            <a:endParaRPr lang="ru-RU" sz="1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894C19-9FAB-43B1-85B9-CB0B890E7C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Q2</a:t>
            </a:r>
            <a:endParaRPr lang="ru-R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1962F0-0A0F-4FC2-9E69-6265A830C4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Q3</a:t>
            </a:r>
            <a:endParaRPr lang="ru-RU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B193253-F94A-4164-AE5D-6B3931AE17C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59136" y="67962"/>
            <a:ext cx="4631773" cy="425849"/>
          </a:xfrm>
        </p:spPr>
        <p:txBody>
          <a:bodyPr>
            <a:noAutofit/>
          </a:bodyPr>
          <a:lstStyle/>
          <a:p>
            <a:r>
              <a:rPr lang="nl-NL" sz="1800" dirty="0"/>
              <a:t>Algemeen P</a:t>
            </a:r>
            <a:r>
              <a:rPr lang="en-US" sz="1800" dirty="0" err="1"/>
              <a:t>lan</a:t>
            </a:r>
            <a:r>
              <a:rPr lang="en-US" sz="1800" dirty="0"/>
              <a:t> + </a:t>
            </a:r>
            <a:r>
              <a:rPr lang="en-US" sz="1800" dirty="0" err="1"/>
              <a:t>Commissies</a:t>
            </a:r>
            <a:r>
              <a:rPr lang="en-US" sz="1800" dirty="0"/>
              <a:t> + </a:t>
            </a:r>
            <a:r>
              <a:rPr lang="en-US" sz="1800" dirty="0" err="1"/>
              <a:t>Begroting</a:t>
            </a:r>
            <a:r>
              <a:rPr lang="en-US" sz="1800" dirty="0"/>
              <a:t> per </a:t>
            </a:r>
            <a:r>
              <a:rPr lang="en-US" sz="1800" dirty="0" err="1"/>
              <a:t>deel</a:t>
            </a:r>
            <a:r>
              <a:rPr lang="en-US" sz="1800" dirty="0"/>
              <a:t> </a:t>
            </a:r>
            <a:r>
              <a:rPr lang="en-US" sz="1800" dirty="0" err="1"/>
              <a:t>activiteit</a:t>
            </a:r>
            <a:r>
              <a:rPr lang="en-US" sz="1800" dirty="0"/>
              <a:t> (</a:t>
            </a:r>
            <a:r>
              <a:rPr lang="en-US" sz="1800" dirty="0" err="1"/>
              <a:t>haalbaarheid</a:t>
            </a:r>
            <a:r>
              <a:rPr lang="en-US" sz="1800" dirty="0"/>
              <a:t>) + </a:t>
            </a:r>
            <a:r>
              <a:rPr lang="en-US" sz="1800" dirty="0" err="1"/>
              <a:t>finan</a:t>
            </a:r>
            <a:r>
              <a:rPr lang="en-US" sz="1800" dirty="0"/>
              <a:t>. plan</a:t>
            </a:r>
            <a:endParaRPr lang="ru-RU" sz="1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6E260A-6B73-4483-8F8B-5B22E648BF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Q4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7846D-FA06-4686-A47D-5A668FD95F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2020</a:t>
            </a:r>
            <a:endParaRPr lang="ru-R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4306A44-50E7-4C10-ABF1-71CE55A094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47472" y="2914158"/>
            <a:ext cx="1044000" cy="1044000"/>
          </a:xfrm>
        </p:spPr>
        <p:txBody>
          <a:bodyPr/>
          <a:lstStyle/>
          <a:p>
            <a:r>
              <a:rPr lang="en-US"/>
              <a:t>Q</a:t>
            </a:r>
            <a:r>
              <a:rPr lang="ru-RU"/>
              <a:t>1</a:t>
            </a:r>
            <a:endParaRPr lang="ru-R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8BD9AA2-DFE1-412D-BB95-7989BA1E60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Q</a:t>
            </a:r>
            <a:r>
              <a:rPr lang="ru-RU"/>
              <a:t>2</a:t>
            </a:r>
            <a:endParaRPr lang="ru-R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DDFF132-912B-4B2B-B3E5-D1AB199B58C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ru-RU" dirty="0"/>
              <a:t>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50DBC3-6438-47ED-BA7E-BBD7E08290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Q</a:t>
            </a:r>
            <a:r>
              <a:rPr lang="ru-RU"/>
              <a:t>4</a:t>
            </a:r>
            <a:endParaRPr lang="ru-RU" dirty="0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7C0ECD94-A4CB-4FB7-A7F7-AA32C0ED85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nl-NL" dirty="0"/>
              <a:t>2021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0624EF-8210-444B-9BC7-2C144038C2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Q</a:t>
            </a:r>
            <a:r>
              <a:rPr lang="ru-RU"/>
              <a:t>1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073D15E-3E59-4781-BA50-8D741A373A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Q</a:t>
            </a:r>
            <a:r>
              <a:rPr lang="ru-RU"/>
              <a:t>2</a:t>
            </a:r>
            <a:endParaRPr lang="ru-R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ACEF7EF-E8CB-4008-A749-3586789460E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Q</a:t>
            </a:r>
            <a:r>
              <a:rPr lang="ru-RU"/>
              <a:t>3</a:t>
            </a:r>
            <a:endParaRPr lang="ru-RU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15ADFC7-484C-4FB9-A3C1-CDAA545F73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Q</a:t>
            </a:r>
            <a:r>
              <a:rPr lang="ru-RU"/>
              <a:t>4</a:t>
            </a:r>
            <a:endParaRPr lang="ru-RU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0356F4D-EF6F-4CA4-9F12-1144AB06B63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 dirty="0" err="1"/>
              <a:t>Einde</a:t>
            </a:r>
            <a:endParaRPr lang="ru-RU" dirty="0"/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9E916FEF-7516-4F0C-BCBA-E5F8A4F6A33D}"/>
              </a:ext>
            </a:extLst>
          </p:cNvPr>
          <p:cNvSpPr txBox="1">
            <a:spLocks/>
          </p:cNvSpPr>
          <p:nvPr/>
        </p:nvSpPr>
        <p:spPr>
          <a:xfrm>
            <a:off x="118556" y="840118"/>
            <a:ext cx="1044000" cy="1044000"/>
          </a:xfrm>
          <a:prstGeom prst="ellipse">
            <a:avLst/>
          </a:prstGeom>
          <a:solidFill>
            <a:schemeClr val="accent5"/>
          </a:solidFill>
          <a:ln w="72390">
            <a:solidFill>
              <a:schemeClr val="bg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200" kern="1200" dirty="0">
                <a:solidFill>
                  <a:srgbClr val="454D5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2018</a:t>
            </a:r>
          </a:p>
        </p:txBody>
      </p:sp>
      <p:sp>
        <p:nvSpPr>
          <p:cNvPr id="51" name="Text Placeholder 45">
            <a:extLst>
              <a:ext uri="{FF2B5EF4-FFF2-40B4-BE49-F238E27FC236}">
                <a16:creationId xmlns:a16="http://schemas.microsoft.com/office/drawing/2014/main" id="{4EED0754-302B-4A7D-AB6E-8085C1F42E96}"/>
              </a:ext>
            </a:extLst>
          </p:cNvPr>
          <p:cNvSpPr txBox="1">
            <a:spLocks/>
          </p:cNvSpPr>
          <p:nvPr/>
        </p:nvSpPr>
        <p:spPr>
          <a:xfrm>
            <a:off x="1374817" y="956118"/>
            <a:ext cx="921871" cy="838246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5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rgbClr val="454D5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</a:t>
            </a:r>
            <a:r>
              <a:rPr lang="ru-RU" dirty="0"/>
              <a:t>4</a:t>
            </a:r>
          </a:p>
        </p:txBody>
      </p:sp>
      <p:sp>
        <p:nvSpPr>
          <p:cNvPr id="52" name="Text Placeholder 42">
            <a:extLst>
              <a:ext uri="{FF2B5EF4-FFF2-40B4-BE49-F238E27FC236}">
                <a16:creationId xmlns:a16="http://schemas.microsoft.com/office/drawing/2014/main" id="{36C9DA78-4AC2-4EF8-AB2C-2BD4561CD664}"/>
              </a:ext>
            </a:extLst>
          </p:cNvPr>
          <p:cNvSpPr txBox="1">
            <a:spLocks/>
          </p:cNvSpPr>
          <p:nvPr/>
        </p:nvSpPr>
        <p:spPr>
          <a:xfrm>
            <a:off x="972687" y="631374"/>
            <a:ext cx="1726129" cy="20427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Ideeen</a:t>
            </a:r>
            <a:r>
              <a:rPr lang="en-US" dirty="0"/>
              <a:t> </a:t>
            </a:r>
            <a:r>
              <a:rPr lang="en-US" dirty="0" err="1"/>
              <a:t>Avond</a:t>
            </a:r>
            <a:endParaRPr lang="ru-RU" dirty="0"/>
          </a:p>
        </p:txBody>
      </p:sp>
      <p:sp>
        <p:nvSpPr>
          <p:cNvPr id="55" name="Text Placeholder 24">
            <a:extLst>
              <a:ext uri="{FF2B5EF4-FFF2-40B4-BE49-F238E27FC236}">
                <a16:creationId xmlns:a16="http://schemas.microsoft.com/office/drawing/2014/main" id="{6E72346F-9A8F-4113-A7D0-EE96797BE604}"/>
              </a:ext>
            </a:extLst>
          </p:cNvPr>
          <p:cNvSpPr txBox="1">
            <a:spLocks/>
          </p:cNvSpPr>
          <p:nvPr/>
        </p:nvSpPr>
        <p:spPr>
          <a:xfrm>
            <a:off x="4275212" y="2274238"/>
            <a:ext cx="5325306" cy="425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>
                <a:solidFill>
                  <a:srgbClr val="6F0066"/>
                </a:solidFill>
                <a:latin typeface="+mj-lt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nl-NL" sz="1800" dirty="0"/>
              <a:t>Detail uitwerking activiteiten + financieel draagvlak veilig stellen</a:t>
            </a:r>
            <a:endParaRPr lang="ru-RU" sz="1800" dirty="0"/>
          </a:p>
        </p:txBody>
      </p:sp>
      <p:sp>
        <p:nvSpPr>
          <p:cNvPr id="96" name="Text Placeholder 24">
            <a:extLst>
              <a:ext uri="{FF2B5EF4-FFF2-40B4-BE49-F238E27FC236}">
                <a16:creationId xmlns:a16="http://schemas.microsoft.com/office/drawing/2014/main" id="{5B303325-FBEA-419A-9466-3A05CF056E87}"/>
              </a:ext>
            </a:extLst>
          </p:cNvPr>
          <p:cNvSpPr txBox="1">
            <a:spLocks/>
          </p:cNvSpPr>
          <p:nvPr/>
        </p:nvSpPr>
        <p:spPr>
          <a:xfrm>
            <a:off x="4275212" y="4544511"/>
            <a:ext cx="5325306" cy="4258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indent="0" algn="ctr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>
                <a:solidFill>
                  <a:schemeClr val="accent5"/>
                </a:solidFill>
                <a:latin typeface="+mj-lt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nl-NL" sz="1800" dirty="0"/>
              <a:t>Uitvoering Jubileum jaar activiteiten</a:t>
            </a:r>
            <a:endParaRPr lang="ru-RU" sz="1800" dirty="0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F75D9E5-24D4-4095-AB42-43CB4A984D11}"/>
              </a:ext>
            </a:extLst>
          </p:cNvPr>
          <p:cNvCxnSpPr/>
          <p:nvPr/>
        </p:nvCxnSpPr>
        <p:spPr>
          <a:xfrm>
            <a:off x="4544309" y="4858328"/>
            <a:ext cx="4802909" cy="0"/>
          </a:xfrm>
          <a:prstGeom prst="straightConnector1">
            <a:avLst/>
          </a:prstGeom>
          <a:solidFill>
            <a:schemeClr val="bg1"/>
          </a:solidFill>
          <a:ln w="72390">
            <a:solidFill>
              <a:schemeClr val="accent5"/>
            </a:solidFill>
            <a:headEnd type="oval" w="med" len="med"/>
            <a:tailEnd type="oval" w="med" len="med"/>
          </a:ln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DA0AAEF-E1EA-43AA-B7FF-C0C1C44C3C62}"/>
              </a:ext>
            </a:extLst>
          </p:cNvPr>
          <p:cNvCxnSpPr/>
          <p:nvPr/>
        </p:nvCxnSpPr>
        <p:spPr>
          <a:xfrm>
            <a:off x="4536410" y="2824779"/>
            <a:ext cx="4802909" cy="0"/>
          </a:xfrm>
          <a:prstGeom prst="straightConnector1">
            <a:avLst/>
          </a:prstGeom>
          <a:solidFill>
            <a:schemeClr val="bg1"/>
          </a:solidFill>
          <a:ln w="72390">
            <a:solidFill>
              <a:schemeClr val="tx2"/>
            </a:solidFill>
            <a:headEnd type="oval" w="med" len="med"/>
            <a:tailEnd type="oval" w="med" len="med"/>
          </a:ln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A01FB2F-37FB-4F0C-9A54-B85599FB9BF5}"/>
              </a:ext>
            </a:extLst>
          </p:cNvPr>
          <p:cNvCxnSpPr>
            <a:cxnSpLocks/>
          </p:cNvCxnSpPr>
          <p:nvPr/>
        </p:nvCxnSpPr>
        <p:spPr>
          <a:xfrm>
            <a:off x="4345089" y="733512"/>
            <a:ext cx="1183756" cy="0"/>
          </a:xfrm>
          <a:prstGeom prst="straightConnector1">
            <a:avLst/>
          </a:prstGeom>
          <a:solidFill>
            <a:schemeClr val="bg1"/>
          </a:solidFill>
          <a:ln w="72390">
            <a:solidFill>
              <a:srgbClr val="BAC82F"/>
            </a:solidFill>
            <a:headEnd type="oval" w="med" len="med"/>
            <a:tailEnd type="oval" w="med" len="med"/>
          </a:ln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934A6F0-9D58-4277-BCCE-EAE28888D592}"/>
              </a:ext>
            </a:extLst>
          </p:cNvPr>
          <p:cNvCxnSpPr>
            <a:cxnSpLocks/>
          </p:cNvCxnSpPr>
          <p:nvPr/>
        </p:nvCxnSpPr>
        <p:spPr>
          <a:xfrm>
            <a:off x="5919548" y="733512"/>
            <a:ext cx="3571924" cy="0"/>
          </a:xfrm>
          <a:prstGeom prst="straightConnector1">
            <a:avLst/>
          </a:prstGeom>
          <a:solidFill>
            <a:schemeClr val="bg1"/>
          </a:solidFill>
          <a:ln w="72390">
            <a:solidFill>
              <a:schemeClr val="accent2">
                <a:lumMod val="75000"/>
              </a:schemeClr>
            </a:solidFill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3393134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01189C-EE6A-445D-B4D9-1F1D3A7B7B99}"/>
              </a:ext>
            </a:extLst>
          </p:cNvPr>
          <p:cNvSpPr txBox="1"/>
          <p:nvPr/>
        </p:nvSpPr>
        <p:spPr>
          <a:xfrm>
            <a:off x="227340" y="653831"/>
            <a:ext cx="11566180" cy="594008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nl-NL" sz="2000" dirty="0"/>
          </a:p>
          <a:p>
            <a:r>
              <a:rPr lang="nl-NL" sz="2000" b="1" dirty="0"/>
              <a:t>Werkgroep leden werving </a:t>
            </a:r>
            <a:r>
              <a:rPr lang="nl-NL" sz="2000" dirty="0"/>
              <a:t>tijdens de carnavals optocht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b="1" dirty="0"/>
              <a:t>Gesprek met Rabobank </a:t>
            </a:r>
            <a:r>
              <a:rPr lang="nl-NL" sz="2000" b="1" dirty="0" err="1"/>
              <a:t>Peelnoord</a:t>
            </a:r>
            <a:r>
              <a:rPr lang="nl-NL" sz="2000" b="1" dirty="0"/>
              <a:t> </a:t>
            </a:r>
            <a:r>
              <a:rPr lang="nl-NL" sz="2000" dirty="0"/>
              <a:t>m.b.t. </a:t>
            </a:r>
            <a:r>
              <a:rPr lang="nl-NL" sz="2000" dirty="0" err="1"/>
              <a:t>financierings</a:t>
            </a:r>
            <a:r>
              <a:rPr lang="nl-NL" sz="2000" dirty="0"/>
              <a:t> mogelijkheden voor het 100 jarig jubileum: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Coöperatie fonds: Rabobank geeft aan dat alleen vernieuwende, blijvende, duurzaamheid ondersteunende initiatieven in aanmerking kunnen komen. Een feestavond komt bijvoorbeeld niet in aanmerking hiervoor.</a:t>
            </a:r>
          </a:p>
          <a:p>
            <a:pPr lvl="1"/>
            <a:r>
              <a:rPr lang="nl-NL" sz="2000" dirty="0"/>
              <a:t>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Clubkas campagne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b="1" dirty="0"/>
              <a:t>Ideeën-avond Jeugd </a:t>
            </a:r>
            <a:r>
              <a:rPr lang="nl-NL" sz="2000" dirty="0"/>
              <a:t>op 12 April 2019    </a:t>
            </a:r>
            <a:endParaRPr lang="en-US" sz="2000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C4B63265-E89F-46F9-86B1-F192E58A5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82" y="0"/>
            <a:ext cx="10515600" cy="810849"/>
          </a:xfrm>
        </p:spPr>
        <p:txBody>
          <a:bodyPr/>
          <a:lstStyle/>
          <a:p>
            <a:r>
              <a:rPr lang="nl-NL" dirty="0"/>
              <a:t>Activiteiten Q1 2019: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8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BA143-1C9F-469B-9049-1CA28C1F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390"/>
            <a:ext cx="10515600" cy="600866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Uitkomst ideeën avond Jeugd  12 Apr 2019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3D714D-BE04-42F0-A239-B3378264A0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8762" y="933519"/>
          <a:ext cx="11018983" cy="457135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226059">
                  <a:extLst>
                    <a:ext uri="{9D8B030D-6E8A-4147-A177-3AD203B41FA5}">
                      <a16:colId xmlns:a16="http://schemas.microsoft.com/office/drawing/2014/main" val="119995299"/>
                    </a:ext>
                  </a:extLst>
                </a:gridCol>
                <a:gridCol w="6308342">
                  <a:extLst>
                    <a:ext uri="{9D8B030D-6E8A-4147-A177-3AD203B41FA5}">
                      <a16:colId xmlns:a16="http://schemas.microsoft.com/office/drawing/2014/main" val="3061460362"/>
                    </a:ext>
                  </a:extLst>
                </a:gridCol>
                <a:gridCol w="2484582">
                  <a:extLst>
                    <a:ext uri="{9D8B030D-6E8A-4147-A177-3AD203B41FA5}">
                      <a16:colId xmlns:a16="http://schemas.microsoft.com/office/drawing/2014/main" val="4085436061"/>
                    </a:ext>
                  </a:extLst>
                </a:gridCol>
              </a:tblGrid>
              <a:tr h="5024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Idee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 err="1">
                          <a:effectLst/>
                        </a:rPr>
                        <a:t>Invulling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</a:rPr>
                        <a:t>Score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731878748"/>
                  </a:ext>
                </a:extLst>
              </a:tr>
              <a:tr h="5024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err="1">
                          <a:effectLst/>
                        </a:rPr>
                        <a:t>Pubquiz</a:t>
                      </a:r>
                      <a:r>
                        <a:rPr lang="en-US" sz="1600" u="none" strike="noStrike" dirty="0">
                          <a:effectLst/>
                        </a:rPr>
                        <a:t> / Quiz-it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 err="1">
                          <a:effectLst/>
                        </a:rPr>
                        <a:t>Dorps</a:t>
                      </a:r>
                      <a:r>
                        <a:rPr lang="en-US" sz="1600" b="1" u="none" strike="noStrike" dirty="0">
                          <a:effectLst/>
                        </a:rPr>
                        <a:t> quiz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>
                          <a:effectLst/>
                        </a:rPr>
                        <a:t>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29082679"/>
                  </a:ext>
                </a:extLst>
              </a:tr>
              <a:tr h="6864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outdoor festival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1" u="none" strike="noStrike" dirty="0">
                          <a:effectLst/>
                        </a:rPr>
                        <a:t>weekend, foodtrucks, markt, kampvuur, voor jong en oud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>
                          <a:effectLst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809960172"/>
                  </a:ext>
                </a:extLst>
              </a:tr>
              <a:tr h="6864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Markt / bedrijven dag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 err="1">
                          <a:effectLst/>
                        </a:rPr>
                        <a:t>foodtrucks</a:t>
                      </a:r>
                      <a:r>
                        <a:rPr lang="en-US" sz="1600" b="1" u="none" strike="noStrike" dirty="0">
                          <a:effectLst/>
                        </a:rPr>
                        <a:t>, live </a:t>
                      </a:r>
                      <a:r>
                        <a:rPr lang="en-US" sz="1600" b="1" u="none" strike="noStrike" dirty="0" err="1">
                          <a:effectLst/>
                        </a:rPr>
                        <a:t>muziek</a:t>
                      </a:r>
                      <a:r>
                        <a:rPr lang="en-US" sz="1600" b="1" u="none" strike="noStrike" dirty="0">
                          <a:effectLst/>
                        </a:rPr>
                        <a:t>, </a:t>
                      </a:r>
                      <a:r>
                        <a:rPr lang="en-US" sz="1600" b="1" u="none" strike="noStrike" dirty="0" err="1">
                          <a:effectLst/>
                        </a:rPr>
                        <a:t>bbq</a:t>
                      </a:r>
                      <a:r>
                        <a:rPr lang="en-US" sz="1600" b="1" u="none" strike="noStrike" dirty="0">
                          <a:effectLst/>
                        </a:rPr>
                        <a:t>, </a:t>
                      </a:r>
                      <a:r>
                        <a:rPr lang="en-US" sz="1600" b="1" u="none" strike="noStrike" dirty="0" err="1">
                          <a:effectLst/>
                        </a:rPr>
                        <a:t>Ripse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streek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producten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>
                          <a:effectLst/>
                        </a:rPr>
                        <a:t>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71109878"/>
                  </a:ext>
                </a:extLst>
              </a:tr>
              <a:tr h="6864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err="1">
                          <a:effectLst/>
                        </a:rPr>
                        <a:t>Sportdag</a:t>
                      </a:r>
                      <a:r>
                        <a:rPr lang="en-US" sz="1600" u="none" strike="noStrike" dirty="0">
                          <a:effectLst/>
                        </a:rPr>
                        <a:t>/weekend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 err="1">
                          <a:effectLst/>
                        </a:rPr>
                        <a:t>buiten</a:t>
                      </a:r>
                      <a:r>
                        <a:rPr lang="en-US" sz="1600" b="1" u="none" strike="noStrike" dirty="0">
                          <a:effectLst/>
                        </a:rPr>
                        <a:t>, </a:t>
                      </a:r>
                      <a:r>
                        <a:rPr lang="en-US" sz="1600" b="1" u="none" strike="noStrike" dirty="0" err="1">
                          <a:effectLst/>
                        </a:rPr>
                        <a:t>beachvolley</a:t>
                      </a:r>
                      <a:r>
                        <a:rPr lang="en-US" sz="1600" b="1" u="none" strike="noStrike" dirty="0">
                          <a:effectLst/>
                        </a:rPr>
                        <a:t>/tennis , </a:t>
                      </a:r>
                      <a:r>
                        <a:rPr lang="en-US" sz="1600" b="1" u="none" strike="noStrike" dirty="0" err="1">
                          <a:effectLst/>
                        </a:rPr>
                        <a:t>bekende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sporter</a:t>
                      </a:r>
                      <a:r>
                        <a:rPr lang="en-US" sz="1600" b="1" u="none" strike="noStrike" dirty="0">
                          <a:effectLst/>
                        </a:rPr>
                        <a:t> / </a:t>
                      </a:r>
                      <a:r>
                        <a:rPr lang="en-US" sz="1600" b="1" u="none" strike="noStrike" dirty="0" err="1">
                          <a:effectLst/>
                        </a:rPr>
                        <a:t>sportteam</a:t>
                      </a:r>
                      <a:r>
                        <a:rPr lang="en-US" sz="1600" b="1" u="none" strike="noStrike" dirty="0">
                          <a:effectLst/>
                        </a:rPr>
                        <a:t> , after party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057140780"/>
                  </a:ext>
                </a:extLst>
              </a:tr>
              <a:tr h="5024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nacht vh  witte doek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>
                          <a:effectLst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762423541"/>
                  </a:ext>
                </a:extLst>
              </a:tr>
              <a:tr h="5024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Amusements avond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 err="1">
                          <a:effectLst/>
                        </a:rPr>
                        <a:t>Ploegefist</a:t>
                      </a:r>
                      <a:r>
                        <a:rPr lang="en-US" sz="1600" b="1" u="none" strike="noStrike" dirty="0">
                          <a:effectLst/>
                        </a:rPr>
                        <a:t> , </a:t>
                      </a:r>
                      <a:r>
                        <a:rPr lang="en-US" sz="1600" b="1" u="none" strike="noStrike" dirty="0" err="1">
                          <a:effectLst/>
                        </a:rPr>
                        <a:t>Biercantus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>
                          <a:effectLst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211291886"/>
                  </a:ext>
                </a:extLst>
              </a:tr>
              <a:tr h="5024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err="1">
                          <a:effectLst/>
                        </a:rPr>
                        <a:t>Bokkenollen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64757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866812-E942-470B-B437-D3DA7ADB3A5F}"/>
              </a:ext>
            </a:extLst>
          </p:cNvPr>
          <p:cNvSpPr txBox="1"/>
          <p:nvPr/>
        </p:nvSpPr>
        <p:spPr>
          <a:xfrm>
            <a:off x="508000" y="5911273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 </a:t>
            </a:r>
            <a:r>
              <a:rPr lang="en-US" dirty="0" err="1"/>
              <a:t>deelnemers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6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CB4C-B5E1-4756-815D-BC6EC8E7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85" y="2790950"/>
            <a:ext cx="2279644" cy="1290416"/>
          </a:xfrm>
        </p:spPr>
        <p:txBody>
          <a:bodyPr>
            <a:normAutofit fontScale="90000"/>
          </a:bodyPr>
          <a:lstStyle/>
          <a:p>
            <a:r>
              <a:rPr lang="en-US" sz="3000" dirty="0" err="1"/>
              <a:t>Kalender</a:t>
            </a:r>
            <a:br>
              <a:rPr lang="en-US" sz="3000" dirty="0"/>
            </a:br>
            <a:r>
              <a:rPr lang="en-US" sz="3000" dirty="0"/>
              <a:t>100 </a:t>
            </a:r>
            <a:r>
              <a:rPr lang="en-US" sz="3000" dirty="0" err="1"/>
              <a:t>Jaar</a:t>
            </a:r>
            <a:r>
              <a:rPr lang="en-US" sz="3000" dirty="0"/>
              <a:t> </a:t>
            </a:r>
            <a:br>
              <a:rPr lang="en-US" sz="3000" dirty="0"/>
            </a:br>
            <a:r>
              <a:rPr lang="en-US" sz="3000" dirty="0"/>
              <a:t>De Rips</a:t>
            </a:r>
            <a:endParaRPr lang="ru-RU" sz="3000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AB47DC31-EE68-48D8-9468-C2B842A23804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</a:t>
            </a:r>
          </a:p>
          <a:p>
            <a:r>
              <a:rPr lang="nl-NL" dirty="0"/>
              <a:t>2</a:t>
            </a:r>
            <a:r>
              <a:rPr lang="en-US" dirty="0"/>
              <a:t>021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14968" y="831280"/>
            <a:ext cx="1044000" cy="1044000"/>
          </a:xfrm>
        </p:spPr>
        <p:txBody>
          <a:bodyPr>
            <a:normAutofit/>
          </a:bodyPr>
          <a:lstStyle/>
          <a:p>
            <a:r>
              <a:rPr lang="nl-NL" sz="2600" dirty="0"/>
              <a:t>J</a:t>
            </a:r>
            <a:r>
              <a:rPr lang="en-US" sz="2600" dirty="0"/>
              <a:t>AN</a:t>
            </a:r>
            <a:endParaRPr lang="ru-RU" sz="26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972635" y="102697"/>
            <a:ext cx="1928666" cy="570145"/>
          </a:xfrm>
        </p:spPr>
        <p:txBody>
          <a:bodyPr>
            <a:normAutofit lnSpcReduction="10000"/>
          </a:bodyPr>
          <a:lstStyle/>
          <a:p>
            <a:r>
              <a:rPr lang="en-US" sz="2000" dirty="0" err="1"/>
              <a:t>Aftrap</a:t>
            </a:r>
            <a:r>
              <a:rPr lang="en-US" sz="2000" dirty="0"/>
              <a:t> </a:t>
            </a:r>
            <a:r>
              <a:rPr lang="en-US" sz="2000" dirty="0" err="1"/>
              <a:t>Jubileum</a:t>
            </a:r>
            <a:r>
              <a:rPr lang="nl-NL" sz="2000" dirty="0"/>
              <a:t> jaar</a:t>
            </a:r>
            <a:endParaRPr lang="en-US" sz="20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894C19-9FAB-43B1-85B9-CB0B890E7C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06738" y="876826"/>
            <a:ext cx="1044000" cy="1044000"/>
          </a:xfrm>
        </p:spPr>
        <p:txBody>
          <a:bodyPr>
            <a:normAutofit/>
          </a:bodyPr>
          <a:lstStyle/>
          <a:p>
            <a:r>
              <a:rPr lang="en-US" sz="2600" dirty="0"/>
              <a:t>FEB</a:t>
            </a:r>
            <a:endParaRPr lang="ru-RU" sz="26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1962F0-0A0F-4FC2-9E69-6265A830C4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MAR</a:t>
            </a:r>
            <a:endParaRPr lang="ru-RU" sz="2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6E260A-6B73-4483-8F8B-5B22E648BF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APR</a:t>
            </a:r>
            <a:endParaRPr lang="ru-RU" sz="260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4F2613F-DCC0-4A1F-9B48-C279DDE0C20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66646" y="126636"/>
            <a:ext cx="1726129" cy="615174"/>
          </a:xfrm>
          <a:ln>
            <a:noFill/>
          </a:ln>
        </p:spPr>
        <p:txBody>
          <a:bodyPr>
            <a:normAutofit/>
          </a:bodyPr>
          <a:lstStyle/>
          <a:p>
            <a:r>
              <a:rPr lang="nl-NL" sz="2000" dirty="0"/>
              <a:t>Kennis Expo De Rips</a:t>
            </a:r>
            <a:endParaRPr lang="ru-RU" sz="20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4306A44-50E7-4C10-ABF1-71CE55A094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nl-NL" sz="2600" dirty="0"/>
              <a:t>MAY</a:t>
            </a:r>
            <a:endParaRPr lang="ru-RU" sz="26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8BD9AA2-DFE1-412D-BB95-7989BA1E60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nl-NL" sz="2600" dirty="0"/>
              <a:t>JUN</a:t>
            </a:r>
            <a:endParaRPr lang="ru-RU" sz="26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DDFF132-912B-4B2B-B3E5-D1AB199B58C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nl-NL" sz="2600" dirty="0"/>
              <a:t>JUL</a:t>
            </a:r>
            <a:endParaRPr lang="ru-RU" sz="260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7AEBAB8-BDEB-4E4A-B443-829D3C340CA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766682" y="2227478"/>
            <a:ext cx="2168111" cy="6734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nl-NL" sz="2000" dirty="0"/>
              <a:t>“Los in het Bos”</a:t>
            </a:r>
          </a:p>
          <a:p>
            <a:pPr>
              <a:lnSpc>
                <a:spcPct val="100000"/>
              </a:lnSpc>
            </a:pPr>
            <a:r>
              <a:rPr lang="nl-NL" sz="2000" dirty="0"/>
              <a:t>Bosfeest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50DBC3-6438-47ED-BA7E-BBD7E08290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nl-NL" sz="2600" dirty="0"/>
              <a:t>AUG</a:t>
            </a:r>
            <a:endParaRPr lang="ru-RU" sz="26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0624EF-8210-444B-9BC7-2C144038C2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nl-NL" sz="2600" dirty="0"/>
              <a:t>SEP</a:t>
            </a:r>
            <a:endParaRPr lang="ru-RU" sz="2600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F4A9D67-1B01-4CF8-AC0D-C7E518691F6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610546" y="4265039"/>
            <a:ext cx="1982868" cy="570145"/>
          </a:xfrm>
        </p:spPr>
        <p:txBody>
          <a:bodyPr>
            <a:noAutofit/>
          </a:bodyPr>
          <a:lstStyle/>
          <a:p>
            <a:r>
              <a:rPr lang="nl-NL" sz="2000" dirty="0">
                <a:solidFill>
                  <a:srgbClr val="990547"/>
                </a:solidFill>
              </a:rPr>
              <a:t>De Rips Onderneemt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073D15E-3E59-4781-BA50-8D741A373A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nl-NL" sz="2600" dirty="0"/>
              <a:t>OKT</a:t>
            </a:r>
            <a:endParaRPr lang="ru-RU" sz="26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ACEF7EF-E8CB-4008-A749-3586789460E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nl-NL" sz="2600" dirty="0"/>
              <a:t>NOV</a:t>
            </a:r>
            <a:endParaRPr lang="ru-RU" sz="2600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15ADFC7-484C-4FB9-A3C1-CDAA545F73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lang="nl-NL" sz="2600" dirty="0"/>
              <a:t>DEC</a:t>
            </a:r>
            <a:endParaRPr lang="ru-RU" sz="2600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2CF05B5-E92D-4FD2-A21C-956D8E8321A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966368" y="4321812"/>
            <a:ext cx="1982868" cy="611258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en-US" sz="1800" dirty="0"/>
              <a:t>100ste </a:t>
            </a:r>
            <a:r>
              <a:rPr lang="en-US" sz="1800" dirty="0" err="1"/>
              <a:t>Verjaardag</a:t>
            </a:r>
            <a:r>
              <a:rPr lang="en-US" sz="1800" dirty="0"/>
              <a:t> </a:t>
            </a:r>
          </a:p>
          <a:p>
            <a:pPr>
              <a:lnSpc>
                <a:spcPct val="50000"/>
              </a:lnSpc>
            </a:pPr>
            <a:r>
              <a:rPr lang="en-US" sz="1800" dirty="0"/>
              <a:t>De Rips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0356F4D-EF6F-4CA4-9F12-1144AB06B63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Einde</a:t>
            </a:r>
            <a:endParaRPr lang="en-US" dirty="0"/>
          </a:p>
          <a:p>
            <a:r>
              <a:rPr lang="nl-NL" dirty="0"/>
              <a:t>2</a:t>
            </a:r>
            <a:r>
              <a:rPr lang="en-US" dirty="0"/>
              <a:t>021</a:t>
            </a:r>
            <a:endParaRPr lang="ru-RU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FEE4CDB1-0025-4858-8A73-B7AFA8163F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107655" y="2529195"/>
            <a:ext cx="1726129" cy="555975"/>
          </a:xfrm>
        </p:spPr>
        <p:txBody>
          <a:bodyPr>
            <a:noAutofit/>
          </a:bodyPr>
          <a:lstStyle/>
          <a:p>
            <a:r>
              <a:rPr lang="nl-NL" sz="2000" dirty="0"/>
              <a:t>Kermis</a:t>
            </a:r>
            <a:endParaRPr lang="en-US" sz="2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E090DB1-EA18-4546-B1A8-E69E81C81BF5}"/>
              </a:ext>
            </a:extLst>
          </p:cNvPr>
          <p:cNvCxnSpPr>
            <a:cxnSpLocks/>
          </p:cNvCxnSpPr>
          <p:nvPr/>
        </p:nvCxnSpPr>
        <p:spPr>
          <a:xfrm flipH="1">
            <a:off x="8329710" y="701264"/>
            <a:ext cx="1" cy="38273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F0DDA3D-76BC-4DBA-89E9-02E8F56163B6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4936968" y="672842"/>
            <a:ext cx="6705" cy="41115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0AFEF9-CD6D-4971-A32C-CFB500DDAB60}"/>
              </a:ext>
            </a:extLst>
          </p:cNvPr>
          <p:cNvCxnSpPr>
            <a:cxnSpLocks/>
          </p:cNvCxnSpPr>
          <p:nvPr/>
        </p:nvCxnSpPr>
        <p:spPr>
          <a:xfrm flipH="1">
            <a:off x="6862639" y="2781782"/>
            <a:ext cx="1" cy="38273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83E27D7-CACD-484F-9ADA-20EF5C2EC2DA}"/>
              </a:ext>
            </a:extLst>
          </p:cNvPr>
          <p:cNvCxnSpPr>
            <a:cxnSpLocks/>
          </p:cNvCxnSpPr>
          <p:nvPr/>
        </p:nvCxnSpPr>
        <p:spPr>
          <a:xfrm flipH="1">
            <a:off x="8964051" y="2750745"/>
            <a:ext cx="1" cy="38273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CA457F1-3025-4120-9EAD-274AA50D5AEB}"/>
              </a:ext>
            </a:extLst>
          </p:cNvPr>
          <p:cNvCxnSpPr>
            <a:cxnSpLocks/>
          </p:cNvCxnSpPr>
          <p:nvPr/>
        </p:nvCxnSpPr>
        <p:spPr>
          <a:xfrm flipH="1">
            <a:off x="5601980" y="4778992"/>
            <a:ext cx="1" cy="382736"/>
          </a:xfrm>
          <a:prstGeom prst="straightConnector1">
            <a:avLst/>
          </a:prstGeom>
          <a:ln>
            <a:solidFill>
              <a:srgbClr val="98054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C06EDB3-5BD8-4C84-8EA9-01228483B399}"/>
              </a:ext>
            </a:extLst>
          </p:cNvPr>
          <p:cNvCxnSpPr>
            <a:cxnSpLocks/>
          </p:cNvCxnSpPr>
          <p:nvPr/>
        </p:nvCxnSpPr>
        <p:spPr>
          <a:xfrm flipH="1">
            <a:off x="8974493" y="4788618"/>
            <a:ext cx="1" cy="38273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D0082661-9151-4CD7-A99D-9490A0974732}"/>
              </a:ext>
            </a:extLst>
          </p:cNvPr>
          <p:cNvSpPr txBox="1">
            <a:spLocks/>
          </p:cNvSpPr>
          <p:nvPr/>
        </p:nvSpPr>
        <p:spPr>
          <a:xfrm>
            <a:off x="1674282" y="6337273"/>
            <a:ext cx="10858042" cy="5287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**</a:t>
            </a:r>
            <a:r>
              <a:rPr lang="en-US" sz="3000" dirty="0" err="1"/>
              <a:t>Jubileum</a:t>
            </a:r>
            <a:r>
              <a:rPr lang="en-US" sz="3000" dirty="0"/>
              <a:t> </a:t>
            </a:r>
            <a:r>
              <a:rPr lang="en-US" sz="3000" dirty="0" err="1"/>
              <a:t>versiering</a:t>
            </a:r>
            <a:r>
              <a:rPr lang="en-US" sz="3000" dirty="0"/>
              <a:t> door het hele </a:t>
            </a:r>
            <a:r>
              <a:rPr lang="en-US" sz="3000" dirty="0" err="1"/>
              <a:t>jaar</a:t>
            </a:r>
            <a:r>
              <a:rPr lang="en-US" sz="3000" dirty="0"/>
              <a:t> </a:t>
            </a:r>
            <a:r>
              <a:rPr lang="en-US" sz="3000" dirty="0" err="1"/>
              <a:t>heen</a:t>
            </a:r>
            <a:r>
              <a:rPr lang="en-US" sz="3000" dirty="0"/>
              <a:t> **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57717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C4B63265-E89F-46F9-86B1-F192E58A5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82" y="0"/>
            <a:ext cx="10515600" cy="810849"/>
          </a:xfrm>
        </p:spPr>
        <p:txBody>
          <a:bodyPr/>
          <a:lstStyle/>
          <a:p>
            <a:r>
              <a:rPr lang="nl-NL" dirty="0"/>
              <a:t>Werkgroepen: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727DA7B-F2EE-43EA-83BD-FE38E2BC05CE}"/>
              </a:ext>
            </a:extLst>
          </p:cNvPr>
          <p:cNvGraphicFramePr/>
          <p:nvPr>
            <p:extLst/>
          </p:nvPr>
        </p:nvGraphicFramePr>
        <p:xfrm>
          <a:off x="269046" y="810849"/>
          <a:ext cx="11339871" cy="460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5748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01189C-EE6A-445D-B4D9-1F1D3A7B7B99}"/>
              </a:ext>
            </a:extLst>
          </p:cNvPr>
          <p:cNvSpPr txBox="1"/>
          <p:nvPr/>
        </p:nvSpPr>
        <p:spPr>
          <a:xfrm>
            <a:off x="246706" y="810849"/>
            <a:ext cx="8905451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Invullen briefje dat je bij binnenkomst hebt gekregen </a:t>
            </a:r>
            <a:r>
              <a:rPr lang="nl-NL" sz="2000" dirty="0">
                <a:sym typeface="Wingdings" panose="05000000000000000000" pitchFamily="2" charset="2"/>
              </a:rPr>
              <a:t>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Samenstellen werkgroepen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Gezamenlijke Werkgroepen avond plannen eind Augustus</a:t>
            </a:r>
          </a:p>
          <a:p>
            <a:pPr lvl="1"/>
            <a:r>
              <a:rPr lang="nl-NL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Opstellen stuurgroep &amp; werkgroep communicatie en organisatie structuur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Communicatie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Financiën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C4B63265-E89F-46F9-86B1-F192E58A5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82" y="0"/>
            <a:ext cx="10515600" cy="810849"/>
          </a:xfrm>
        </p:spPr>
        <p:txBody>
          <a:bodyPr/>
          <a:lstStyle/>
          <a:p>
            <a:r>
              <a:rPr lang="nl-NL" dirty="0"/>
              <a:t>Vervolg stappen: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98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Afbeelding 2" descr="Afbeelding met lucht, buiten, weg, kleurrijk&#10;&#10;Automatisch gegenereerde beschrijving">
            <a:extLst>
              <a:ext uri="{FF2B5EF4-FFF2-40B4-BE49-F238E27FC236}">
                <a16:creationId xmlns:a16="http://schemas.microsoft.com/office/drawing/2014/main" id="{4A8C2DD0-52A6-49A0-BB15-05995EB0D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2" r="16328" b="-2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1835ED9-A433-4F95-9055-0A15048CB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dirty="0">
                <a:solidFill>
                  <a:schemeClr val="tx1"/>
                </a:solidFill>
              </a:rPr>
              <a:t>Kermis</a:t>
            </a:r>
          </a:p>
        </p:txBody>
      </p:sp>
    </p:spTree>
    <p:extLst>
      <p:ext uri="{BB962C8B-B14F-4D97-AF65-F5344CB8AC3E}">
        <p14:creationId xmlns:p14="http://schemas.microsoft.com/office/powerpoint/2010/main" val="1435995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5DD90D-0B4D-4B1B-AB88-D47A2C47D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99" r="-1" b="5133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174E4D-84FD-4533-81EE-B8549FB8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1459707"/>
            <a:ext cx="6154917" cy="31765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 err="1">
                <a:solidFill>
                  <a:schemeClr val="tx1"/>
                </a:solidFill>
              </a:rPr>
              <a:t>Bestrijding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dirty="0" err="1">
                <a:solidFill>
                  <a:schemeClr val="tx1"/>
                </a:solidFill>
              </a:rPr>
              <a:t>vliegen</a:t>
            </a:r>
            <a:endParaRPr lang="en-US" sz="5400" b="1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7274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0C8E94-DF47-49FF-97A6-EDE63815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Bestuurswisseling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E28C28F-A397-4A62-8C50-A083CB539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399"/>
            <a:ext cx="8963592" cy="299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49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DFBBA17-68C1-41F9-89F3-78F3F2DB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3054DDBF-C387-4540-A45A-F9BEB040C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D859CE-CE14-4780-AE18-EAE4B3284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0B8A132-768E-483C-A30F-37EB64E04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F81F31DC-17B7-43F3-B8DB-CA79E1A1E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66612D03-B350-4569-BA9B-D1E1F914A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C382562E-51EA-49FC-9CA9-9E3E9FCFA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F202B3CB-9607-4519-9EB5-286A461D8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8635CEA0-18EC-41D7-BFAE-B45A7669C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FC79C36B-0CF0-4AA7-A3BF-42D6B9317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1D6C24F4-F8D2-44C2-8CFA-D14C5561D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0DDFAD54-93C5-4533-90BA-F1D1D434A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r="6634"/>
          <a:stretch/>
        </p:blipFill>
        <p:spPr>
          <a:xfrm>
            <a:off x="20" y="10"/>
            <a:ext cx="5897982" cy="6857990"/>
          </a:xfrm>
          <a:custGeom>
            <a:avLst/>
            <a:gdLst>
              <a:gd name="connsiteX0" fmla="*/ 0 w 5898002"/>
              <a:gd name="connsiteY0" fmla="*/ 0 h 6858000"/>
              <a:gd name="connsiteX1" fmla="*/ 5898002 w 5898002"/>
              <a:gd name="connsiteY1" fmla="*/ 0 h 6858000"/>
              <a:gd name="connsiteX2" fmla="*/ 4873624 w 5898002"/>
              <a:gd name="connsiteY2" fmla="*/ 6858000 h 6858000"/>
              <a:gd name="connsiteX3" fmla="*/ 0 w 58980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8002" h="6858000">
                <a:moveTo>
                  <a:pt x="0" y="0"/>
                </a:moveTo>
                <a:lnTo>
                  <a:pt x="5898002" y="0"/>
                </a:lnTo>
                <a:lnTo>
                  <a:pt x="4873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6" name="Isosceles Triangle 30">
            <a:extLst>
              <a:ext uri="{FF2B5EF4-FFF2-40B4-BE49-F238E27FC236}">
                <a16:creationId xmlns:a16="http://schemas.microsoft.com/office/drawing/2014/main" id="{30D39990-8248-4FC7-B3CE-24485764E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0B2474D8-F469-4C99-BB8B-FCD5E443A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" r="2" b="5595"/>
          <a:stretch/>
        </p:blipFill>
        <p:spPr>
          <a:xfrm>
            <a:off x="4869095" y="10"/>
            <a:ext cx="7312272" cy="6857990"/>
          </a:xfrm>
          <a:custGeom>
            <a:avLst/>
            <a:gdLst>
              <a:gd name="connsiteX0" fmla="*/ 1024379 w 7312272"/>
              <a:gd name="connsiteY0" fmla="*/ 0 h 6858000"/>
              <a:gd name="connsiteX1" fmla="*/ 7312272 w 7312272"/>
              <a:gd name="connsiteY1" fmla="*/ 0 h 6858000"/>
              <a:gd name="connsiteX2" fmla="*/ 7312272 w 7312272"/>
              <a:gd name="connsiteY2" fmla="*/ 6858000 h 6858000"/>
              <a:gd name="connsiteX3" fmla="*/ 0 w 73122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272" h="6858000">
                <a:moveTo>
                  <a:pt x="1024379" y="0"/>
                </a:moveTo>
                <a:lnTo>
                  <a:pt x="7312272" y="0"/>
                </a:lnTo>
                <a:lnTo>
                  <a:pt x="731227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8" name="Freeform 52">
            <a:extLst>
              <a:ext uri="{FF2B5EF4-FFF2-40B4-BE49-F238E27FC236}">
                <a16:creationId xmlns:a16="http://schemas.microsoft.com/office/drawing/2014/main" id="{128A5D3E-BD5B-438F-B1CC-F7D466FD2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649" y="3576484"/>
            <a:ext cx="8522979" cy="3281517"/>
          </a:xfrm>
          <a:custGeom>
            <a:avLst/>
            <a:gdLst>
              <a:gd name="connsiteX0" fmla="*/ 8516100 w 8522979"/>
              <a:gd name="connsiteY0" fmla="*/ 0 h 3281517"/>
              <a:gd name="connsiteX1" fmla="*/ 8522979 w 8522979"/>
              <a:gd name="connsiteY1" fmla="*/ 3281517 h 3281517"/>
              <a:gd name="connsiteX2" fmla="*/ 650153 w 8522979"/>
              <a:gd name="connsiteY2" fmla="*/ 3281517 h 3281517"/>
              <a:gd name="connsiteX3" fmla="*/ 0 w 8522979"/>
              <a:gd name="connsiteY3" fmla="*/ 3003752 h 3281517"/>
              <a:gd name="connsiteX4" fmla="*/ 879142 w 8522979"/>
              <a:gd name="connsiteY4" fmla="*/ 690551 h 32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2979" h="3281517">
                <a:moveTo>
                  <a:pt x="8516100" y="0"/>
                </a:moveTo>
                <a:lnTo>
                  <a:pt x="8522979" y="3281517"/>
                </a:lnTo>
                <a:lnTo>
                  <a:pt x="650153" y="3281517"/>
                </a:lnTo>
                <a:lnTo>
                  <a:pt x="0" y="3003752"/>
                </a:lnTo>
                <a:lnTo>
                  <a:pt x="879142" y="690551"/>
                </a:lnTo>
                <a:close/>
              </a:path>
            </a:pathLst>
          </a:custGeom>
          <a:solidFill>
            <a:schemeClr val="tx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B49B29-65AB-416E-B1E4-9E41CAE7B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95AB6CE-D6AE-479E-A5B3-EF79DECF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23">
            <a:extLst>
              <a:ext uri="{FF2B5EF4-FFF2-40B4-BE49-F238E27FC236}">
                <a16:creationId xmlns:a16="http://schemas.microsoft.com/office/drawing/2014/main" id="{E5B93247-ED15-49B4-ACC2-EC4DBF651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5">
            <a:extLst>
              <a:ext uri="{FF2B5EF4-FFF2-40B4-BE49-F238E27FC236}">
                <a16:creationId xmlns:a16="http://schemas.microsoft.com/office/drawing/2014/main" id="{04DEF4CB-271A-4097-B061-376DEFEB2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Isosceles Triangle 24">
            <a:extLst>
              <a:ext uri="{FF2B5EF4-FFF2-40B4-BE49-F238E27FC236}">
                <a16:creationId xmlns:a16="http://schemas.microsoft.com/office/drawing/2014/main" id="{7AE731CF-99AB-4F76-B658-05A2F1173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06F703-8151-42E4-BC36-82E72FE97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707" y="4863485"/>
            <a:ext cx="5181601" cy="132967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9600" dirty="0" err="1"/>
              <a:t>Pauze</a:t>
            </a:r>
            <a:endParaRPr lang="en-US" sz="9600" dirty="0"/>
          </a:p>
        </p:txBody>
      </p:sp>
      <p:sp>
        <p:nvSpPr>
          <p:cNvPr id="50" name="Rectangle 27">
            <a:extLst>
              <a:ext uri="{FF2B5EF4-FFF2-40B4-BE49-F238E27FC236}">
                <a16:creationId xmlns:a16="http://schemas.microsoft.com/office/drawing/2014/main" id="{84314DED-27D5-4FB7-96C2-AAED5604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28">
            <a:extLst>
              <a:ext uri="{FF2B5EF4-FFF2-40B4-BE49-F238E27FC236}">
                <a16:creationId xmlns:a16="http://schemas.microsoft.com/office/drawing/2014/main" id="{33ACCA4C-66C6-4FD0-BD93-1D40645BF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29">
            <a:extLst>
              <a:ext uri="{FF2B5EF4-FFF2-40B4-BE49-F238E27FC236}">
                <a16:creationId xmlns:a16="http://schemas.microsoft.com/office/drawing/2014/main" id="{C74570A9-2308-4E1D-B5CB-23A0941E9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Isosceles Triangle 29">
            <a:extLst>
              <a:ext uri="{FF2B5EF4-FFF2-40B4-BE49-F238E27FC236}">
                <a16:creationId xmlns:a16="http://schemas.microsoft.com/office/drawing/2014/main" id="{80CBF025-6906-42B5-98CE-70EC3CF4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5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5254B-A106-45D0-BB8F-FBB84BD8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Recente Projecten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F463682-C00B-400E-94A9-5A2D22074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1" y="119641"/>
            <a:ext cx="1575577" cy="157557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51FDFCE-DFDF-49DB-829D-B6AD607E1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537" y="5253963"/>
            <a:ext cx="994437" cy="994437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4A9C6F7D-16A6-4987-80F0-67F91ABD93BA}"/>
              </a:ext>
            </a:extLst>
          </p:cNvPr>
          <p:cNvSpPr txBox="1"/>
          <p:nvPr/>
        </p:nvSpPr>
        <p:spPr>
          <a:xfrm rot="19802924">
            <a:off x="1783736" y="5022250"/>
            <a:ext cx="321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Peeldijk/ </a:t>
            </a:r>
            <a:r>
              <a:rPr lang="nl-NL" dirty="0" err="1"/>
              <a:t>Quayweg</a:t>
            </a:r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0DB84CB-D714-4807-B0F6-EEE58B1F84D4}"/>
              </a:ext>
            </a:extLst>
          </p:cNvPr>
          <p:cNvSpPr txBox="1"/>
          <p:nvPr/>
        </p:nvSpPr>
        <p:spPr>
          <a:xfrm rot="1222074">
            <a:off x="6329095" y="4934276"/>
            <a:ext cx="3680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Verfraaiing kloktuin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5D806D-B8E7-4298-AFEA-B722B0D97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37111">
            <a:off x="925707" y="3451567"/>
            <a:ext cx="3076688" cy="181777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B89B914-BF6C-4C21-823B-965671A2D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08711">
            <a:off x="6815033" y="2063233"/>
            <a:ext cx="2733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88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4" name="Picture 6" descr="https://scontent-ams3-1.xx.fbcdn.net/v/t1.0-1/p200x200/11150619_718155308296569_1393027977630322634_n.jpg?_nc_cat=0&amp;oh=6f11858ce2363bd1aa98992c35f6d5d5&amp;oe=5BB97CE7">
            <a:extLst>
              <a:ext uri="{FF2B5EF4-FFF2-40B4-BE49-F238E27FC236}">
                <a16:creationId xmlns:a16="http://schemas.microsoft.com/office/drawing/2014/main" id="{8C0E72B9-C080-49E6-9135-15FF27F4D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1924043"/>
            <a:ext cx="3280613" cy="328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FD69BB-22B0-42FD-BD54-5CD50F851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578133"/>
            <a:ext cx="4335468" cy="2875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dirty="0">
                <a:solidFill>
                  <a:schemeClr val="tx1"/>
                </a:solidFill>
              </a:rPr>
              <a:t>Wit-</a:t>
            </a:r>
            <a:r>
              <a:rPr lang="en-US" sz="8000" dirty="0" err="1">
                <a:solidFill>
                  <a:schemeClr val="tx1"/>
                </a:solidFill>
              </a:rPr>
              <a:t>Gele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Kruis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0DDFAD54-93C5-4533-90BA-F1D1D434A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" y="111885"/>
            <a:ext cx="2012338" cy="201233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B2474D8-F469-4C99-BB8B-FCD5E443A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83" y="5147732"/>
            <a:ext cx="1646302" cy="164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2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217" name="Titel 1">
            <a:extLst>
              <a:ext uri="{FF2B5EF4-FFF2-40B4-BE49-F238E27FC236}">
                <a16:creationId xmlns:a16="http://schemas.microsoft.com/office/drawing/2014/main" id="{862D2CEC-FAE7-4498-BD0D-E6FBE5E73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r>
              <a:rPr lang="nl-NL" altLang="nl-NL" dirty="0">
                <a:solidFill>
                  <a:schemeClr val="tx1"/>
                </a:solidFill>
                <a:ea typeface="MS PGothic" panose="020B0600070205080204" pitchFamily="34" charset="-128"/>
              </a:rPr>
              <a:t>Huisartszorg in de Rips</a:t>
            </a:r>
            <a:br>
              <a:rPr lang="nl-NL" altLang="nl-NL" dirty="0">
                <a:latin typeface="Comic Sans MS" panose="030F0702030302020204" pitchFamily="66" charset="0"/>
                <a:ea typeface="MS PGothic" panose="020B0600070205080204" pitchFamily="34" charset="-128"/>
              </a:rPr>
            </a:br>
            <a:endParaRPr lang="nl-NL" altLang="nl-NL" dirty="0">
              <a:ea typeface="MS PGothic" panose="020B0600070205080204" pitchFamily="34" charset="-128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18" name="Subtitel 2">
            <a:extLst>
              <a:ext uri="{FF2B5EF4-FFF2-40B4-BE49-F238E27FC236}">
                <a16:creationId xmlns:a16="http://schemas.microsoft.com/office/drawing/2014/main" id="{2F9BB4E1-4194-4128-937B-BDF9BE3ED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1120" y="2876315"/>
            <a:ext cx="3602567" cy="1096899"/>
          </a:xfrm>
        </p:spPr>
        <p:txBody>
          <a:bodyPr anchor="ctr">
            <a:normAutofit/>
          </a:bodyPr>
          <a:lstStyle/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nl-NL" altLang="nl-NL">
                <a:solidFill>
                  <a:srgbClr val="FFFFFF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Geen eigen huisarts</a:t>
            </a:r>
          </a:p>
          <a:p>
            <a:pPr algn="l">
              <a:spcBef>
                <a:spcPct val="0"/>
              </a:spcBef>
              <a:spcAft>
                <a:spcPts val="600"/>
              </a:spcAft>
            </a:pPr>
            <a:endParaRPr lang="nl-NL" altLang="nl-NL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>
            <a:extLst>
              <a:ext uri="{FF2B5EF4-FFF2-40B4-BE49-F238E27FC236}">
                <a16:creationId xmlns:a16="http://schemas.microsoft.com/office/drawing/2014/main" id="{3DF558EC-AAB9-461F-87C2-B5AEA10D5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0825"/>
            <a:ext cx="5162550" cy="623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0A0AC7DD-D846-45FB-912F-3B530A74DADB}"/>
              </a:ext>
            </a:extLst>
          </p:cNvPr>
          <p:cNvSpPr/>
          <p:nvPr/>
        </p:nvSpPr>
        <p:spPr>
          <a:xfrm>
            <a:off x="9163051" y="728664"/>
            <a:ext cx="576263" cy="574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6EE0A6D8-6CA1-4197-BEA7-8EAABDC8C4F8}"/>
              </a:ext>
            </a:extLst>
          </p:cNvPr>
          <p:cNvSpPr/>
          <p:nvPr/>
        </p:nvSpPr>
        <p:spPr>
          <a:xfrm>
            <a:off x="6537326" y="1573213"/>
            <a:ext cx="576263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F0434A5C-7C6D-4088-B148-AE483488FC9B}"/>
              </a:ext>
            </a:extLst>
          </p:cNvPr>
          <p:cNvSpPr/>
          <p:nvPr/>
        </p:nvSpPr>
        <p:spPr>
          <a:xfrm>
            <a:off x="4926013" y="2559051"/>
            <a:ext cx="576262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5A2D1C4-4D4D-4675-9881-680A0AE6F4D8}"/>
              </a:ext>
            </a:extLst>
          </p:cNvPr>
          <p:cNvSpPr/>
          <p:nvPr/>
        </p:nvSpPr>
        <p:spPr>
          <a:xfrm>
            <a:off x="5080001" y="2413001"/>
            <a:ext cx="561975" cy="574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F85B3FE4-5F80-4EF6-9E48-94A96E914846}"/>
              </a:ext>
            </a:extLst>
          </p:cNvPr>
          <p:cNvSpPr/>
          <p:nvPr/>
        </p:nvSpPr>
        <p:spPr>
          <a:xfrm>
            <a:off x="5988051" y="4524376"/>
            <a:ext cx="561975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5702B198-D26E-4267-8789-B4F37846EFEC}"/>
              </a:ext>
            </a:extLst>
          </p:cNvPr>
          <p:cNvSpPr/>
          <p:nvPr/>
        </p:nvSpPr>
        <p:spPr>
          <a:xfrm>
            <a:off x="7466013" y="6048376"/>
            <a:ext cx="576262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7AFC2CD8-A8B5-4CEB-807A-391FDD2B8DD9}"/>
              </a:ext>
            </a:extLst>
          </p:cNvPr>
          <p:cNvSpPr/>
          <p:nvPr/>
        </p:nvSpPr>
        <p:spPr>
          <a:xfrm>
            <a:off x="9505951" y="4813301"/>
            <a:ext cx="576263" cy="574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10251" name="Tekstvak 11">
            <a:extLst>
              <a:ext uri="{FF2B5EF4-FFF2-40B4-BE49-F238E27FC236}">
                <a16:creationId xmlns:a16="http://schemas.microsoft.com/office/drawing/2014/main" id="{C8AF7B3F-089C-41E2-B6B2-1EA0A4E57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6" y="2480643"/>
            <a:ext cx="417988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News Gothic MT" panose="020B0504020203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News Gothic MT" panose="020B0504020203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News Gothic MT" panose="020B0504020203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News Gothic MT" panose="020B0504020203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News Gothic MT" panose="020B0504020203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anose="020B0504020203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anose="020B0504020203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anose="020B0504020203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anose="020B0504020203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nl-NL" sz="4400" dirty="0"/>
              <a:t>Huisarts praktijken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>
            <a:extLst>
              <a:ext uri="{FF2B5EF4-FFF2-40B4-BE49-F238E27FC236}">
                <a16:creationId xmlns:a16="http://schemas.microsoft.com/office/drawing/2014/main" id="{B74C88D7-05B9-47F5-A2D3-F15FA445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6" y="0"/>
            <a:ext cx="8126413" cy="668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508C95FD-FE0D-4EE9-927A-448899A3D953}"/>
              </a:ext>
            </a:extLst>
          </p:cNvPr>
          <p:cNvSpPr/>
          <p:nvPr/>
        </p:nvSpPr>
        <p:spPr>
          <a:xfrm>
            <a:off x="4376738" y="4257676"/>
            <a:ext cx="576262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57D584D1-1700-4A29-8E23-BD396999295B}"/>
              </a:ext>
            </a:extLst>
          </p:cNvPr>
          <p:cNvSpPr/>
          <p:nvPr/>
        </p:nvSpPr>
        <p:spPr>
          <a:xfrm>
            <a:off x="3040063" y="4203701"/>
            <a:ext cx="576262" cy="57626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821DA25-CD5A-453A-903C-D1E1F026C407}"/>
              </a:ext>
            </a:extLst>
          </p:cNvPr>
          <p:cNvSpPr/>
          <p:nvPr/>
        </p:nvSpPr>
        <p:spPr>
          <a:xfrm>
            <a:off x="6677026" y="160338"/>
            <a:ext cx="576263" cy="5762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0EA48F1B-CEE9-4AE8-828D-F85DD3FB4116}"/>
              </a:ext>
            </a:extLst>
          </p:cNvPr>
          <p:cNvSpPr/>
          <p:nvPr/>
        </p:nvSpPr>
        <p:spPr>
          <a:xfrm>
            <a:off x="7212013" y="3133726"/>
            <a:ext cx="576262" cy="57626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C5A0ADCC-8CBE-4E0B-B10F-17FB1D261FD4}"/>
              </a:ext>
            </a:extLst>
          </p:cNvPr>
          <p:cNvSpPr/>
          <p:nvPr/>
        </p:nvSpPr>
        <p:spPr>
          <a:xfrm>
            <a:off x="9658351" y="6275388"/>
            <a:ext cx="576263" cy="5762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F579EFEF-A34C-42A8-940C-8FA722E29602}"/>
              </a:ext>
            </a:extLst>
          </p:cNvPr>
          <p:cNvSpPr/>
          <p:nvPr/>
        </p:nvSpPr>
        <p:spPr>
          <a:xfrm>
            <a:off x="2073276" y="1"/>
            <a:ext cx="576263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D354A6CC-EED0-4234-A366-B2A911B7B7BE}"/>
              </a:ext>
            </a:extLst>
          </p:cNvPr>
          <p:cNvSpPr/>
          <p:nvPr/>
        </p:nvSpPr>
        <p:spPr>
          <a:xfrm>
            <a:off x="6716713" y="314326"/>
            <a:ext cx="576262" cy="574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AEB288DB-1EDC-4BD0-996C-D3A625DE22A9}"/>
              </a:ext>
            </a:extLst>
          </p:cNvPr>
          <p:cNvSpPr/>
          <p:nvPr/>
        </p:nvSpPr>
        <p:spPr>
          <a:xfrm>
            <a:off x="9691688" y="5988051"/>
            <a:ext cx="576262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>
              <a:solidFill>
                <a:srgbClr val="FF0000"/>
              </a:solidFill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4806A6B3-BA24-41D9-B507-D8946C1DE500}"/>
              </a:ext>
            </a:extLst>
          </p:cNvPr>
          <p:cNvCxnSpPr/>
          <p:nvPr/>
        </p:nvCxnSpPr>
        <p:spPr>
          <a:xfrm flipH="1">
            <a:off x="4568826" y="700088"/>
            <a:ext cx="3241675" cy="5256212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81C7E4-F90A-407D-8649-E0F074E70375}"/>
              </a:ext>
            </a:extLst>
          </p:cNvPr>
          <p:cNvCxnSpPr/>
          <p:nvPr/>
        </p:nvCxnSpPr>
        <p:spPr>
          <a:xfrm>
            <a:off x="2098675" y="479426"/>
            <a:ext cx="5689600" cy="360363"/>
          </a:xfrm>
          <a:prstGeom prst="line">
            <a:avLst/>
          </a:prstGeom>
          <a:ln w="22225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289" name="Titel 1">
            <a:extLst>
              <a:ext uri="{FF2B5EF4-FFF2-40B4-BE49-F238E27FC236}">
                <a16:creationId xmlns:a16="http://schemas.microsoft.com/office/drawing/2014/main" id="{108E8A1E-4A14-4E43-A7E6-33939B97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nl-NL" altLang="nl-NL" sz="4400">
                <a:solidFill>
                  <a:schemeClr val="accent1">
                    <a:lumMod val="75000"/>
                  </a:schemeClr>
                </a:solidFill>
              </a:rPr>
              <a:t>Nadeel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291" name="Tijdelijke aanduiding voor inhoud 2">
            <a:extLst>
              <a:ext uri="{FF2B5EF4-FFF2-40B4-BE49-F238E27FC236}">
                <a16:creationId xmlns:a16="http://schemas.microsoft.com/office/drawing/2014/main" id="{394BC412-81C2-4C42-BDF8-4988709843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38764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313" name="Titel 1">
            <a:extLst>
              <a:ext uri="{FF2B5EF4-FFF2-40B4-BE49-F238E27FC236}">
                <a16:creationId xmlns:a16="http://schemas.microsoft.com/office/drawing/2014/main" id="{9CD2C768-863E-49E8-8403-961A0BBC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nl-NL" altLang="nl-NL" sz="3700">
                <a:solidFill>
                  <a:schemeClr val="accent1">
                    <a:lumMod val="75000"/>
                  </a:schemeClr>
                </a:solidFill>
              </a:rPr>
              <a:t>Verbetertraject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315" name="Tijdelijke aanduiding voor inhoud 2">
            <a:extLst>
              <a:ext uri="{FF2B5EF4-FFF2-40B4-BE49-F238E27FC236}">
                <a16:creationId xmlns:a16="http://schemas.microsoft.com/office/drawing/2014/main" id="{3CFCBA10-BAFE-4115-8A4A-6B14B1CDB9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256539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337" name="Titel 1">
            <a:extLst>
              <a:ext uri="{FF2B5EF4-FFF2-40B4-BE49-F238E27FC236}">
                <a16:creationId xmlns:a16="http://schemas.microsoft.com/office/drawing/2014/main" id="{FD001A3B-8F56-4E5C-BF16-3F5E7896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nl-NL" altLang="nl-NL" sz="4400">
                <a:solidFill>
                  <a:schemeClr val="accent1">
                    <a:lumMod val="75000"/>
                  </a:schemeClr>
                </a:solidFill>
              </a:rPr>
              <a:t>Onze vraag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340" name="Tijdelijke aanduiding voor inhoud 2">
            <a:extLst>
              <a:ext uri="{FF2B5EF4-FFF2-40B4-BE49-F238E27FC236}">
                <a16:creationId xmlns:a16="http://schemas.microsoft.com/office/drawing/2014/main" id="{CB4FC310-E552-4CD9-9000-2DC63728E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714324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82835F1-21F4-466A-B480-FF578C032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91" t="2339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948AE52C-AD58-4D7E-BBEC-741EA69A9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EB3158C7-B011-4D27-BC9D-27EA5BE02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95AA18-FA8B-4B5D-9477-7F5F51288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E377175-C211-4D7B-89F7-92406DBD7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40EA1C2A-B332-4211-8479-EA99BC30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24A97CC0-C913-4A9C-B6E8-755C7D15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9DFA36DF-98BD-46D3-A75B-97154DB4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D3A59-F77F-4EB4-943D-0B026FF8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Woningbouw in De Rips</a:t>
            </a: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D1D22F90-51DE-40F7-96EE-8E9894DF0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F45D120E-4F36-4767-98FA-949993B8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B541A2F0-1EDC-4D03-94AC-35BC742CE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08CE2AE4-51CC-4060-8818-423BB07BF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9799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B467B-6B7B-41D5-A897-C35187F13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082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nl-NL" sz="7200" dirty="0">
                <a:solidFill>
                  <a:schemeClr val="tx1"/>
                </a:solidFill>
              </a:rPr>
              <a:t>Mededelingen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D85D49B-5508-458F-9B2A-EFFF8D0F6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843" y="3921809"/>
            <a:ext cx="1771650" cy="177165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6FD3755A-65E0-441F-94C1-40C33E835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4" y="160216"/>
            <a:ext cx="1809262" cy="1809262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86D3FF50-6154-4B09-B4A9-608E3EE58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83" y="5147732"/>
            <a:ext cx="1646302" cy="164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09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074" name="Picture 2" descr="https://pubblestorage.blob.core.windows.net/350eaab2/content/2018/1/7658fd14-41a0-4434-abfb-ee7e1a892e54.jpg">
            <a:extLst>
              <a:ext uri="{FF2B5EF4-FFF2-40B4-BE49-F238E27FC236}">
                <a16:creationId xmlns:a16="http://schemas.microsoft.com/office/drawing/2014/main" id="{3C07EA8C-347E-422C-B65B-8DD2D9FACB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40" y="934222"/>
            <a:ext cx="5592288" cy="32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6BDAB41-8952-4DB5-B329-F0ADC2D5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 err="1">
                <a:solidFill>
                  <a:schemeClr val="tx1"/>
                </a:solidFill>
              </a:rPr>
              <a:t>Rondvraag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F75661D0-3F54-4469-9E20-4C37AC0AB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" y="154469"/>
            <a:ext cx="2518393" cy="251839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838FD10-B7FE-493D-B124-29BD035B5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83" y="5147732"/>
            <a:ext cx="1646302" cy="164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5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624" y="2674939"/>
            <a:ext cx="488669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Communicatie Commissie</a:t>
            </a:r>
          </a:p>
        </p:txBody>
      </p:sp>
    </p:spTree>
    <p:extLst>
      <p:ext uri="{BB962C8B-B14F-4D97-AF65-F5344CB8AC3E}">
        <p14:creationId xmlns:p14="http://schemas.microsoft.com/office/powerpoint/2010/main" val="4092008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F84CE-F860-42A6-AFFB-2706D3B0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16" y="1951382"/>
            <a:ext cx="9049762" cy="2955236"/>
          </a:xfrm>
        </p:spPr>
        <p:txBody>
          <a:bodyPr>
            <a:noAutofit/>
          </a:bodyPr>
          <a:lstStyle/>
          <a:p>
            <a:pPr algn="ctr"/>
            <a:r>
              <a:rPr lang="nl-NL" sz="6600" dirty="0">
                <a:solidFill>
                  <a:schemeClr val="tx1"/>
                </a:solidFill>
              </a:rPr>
              <a:t>Hartelijk dank voor uw komst!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CB06567-F4C5-4E7D-B9A2-564B188C6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082018" cy="20820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C9642FC-4406-4D37-B80F-E14AC838D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83" y="5147732"/>
            <a:ext cx="1646302" cy="164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0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1544" y="2996952"/>
            <a:ext cx="8229600" cy="2548880"/>
          </a:xfrm>
        </p:spPr>
        <p:txBody>
          <a:bodyPr/>
          <a:lstStyle/>
          <a:p>
            <a:r>
              <a:rPr lang="nl-NL" dirty="0"/>
              <a:t>Informeren over de sociale activiteiten in de Rips.</a:t>
            </a:r>
          </a:p>
          <a:p>
            <a:r>
              <a:rPr lang="nl-NL" dirty="0"/>
              <a:t>Onderlinge verbindingen hebben hier baat bij.</a:t>
            </a:r>
          </a:p>
          <a:p>
            <a:r>
              <a:rPr lang="nl-NL" dirty="0"/>
              <a:t>Kan (nieuwe) inwoners stimuleren zich aan te sluiten bij een organisatie of vereniging.</a:t>
            </a:r>
          </a:p>
          <a:p>
            <a:r>
              <a:rPr lang="nl-NL" dirty="0"/>
              <a:t>Leefbaarheid van het dorp wordt behouden.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Doelstelling communicatie commissie</a:t>
            </a:r>
          </a:p>
        </p:txBody>
      </p:sp>
    </p:spTree>
    <p:extLst>
      <p:ext uri="{BB962C8B-B14F-4D97-AF65-F5344CB8AC3E}">
        <p14:creationId xmlns:p14="http://schemas.microsoft.com/office/powerpoint/2010/main" val="290922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1544" y="1817440"/>
            <a:ext cx="8229600" cy="5040560"/>
          </a:xfrm>
        </p:spPr>
        <p:txBody>
          <a:bodyPr>
            <a:normAutofit/>
          </a:bodyPr>
          <a:lstStyle/>
          <a:p>
            <a:r>
              <a:rPr lang="nl-NL" dirty="0"/>
              <a:t>Alle inwoners van de rips </a:t>
            </a:r>
            <a:r>
              <a:rPr lang="nl-NL" sz="2400" dirty="0"/>
              <a:t>(Onderscheid op leeftijd)</a:t>
            </a:r>
            <a:br>
              <a:rPr lang="nl-NL" sz="2400" dirty="0"/>
            </a:br>
            <a:endParaRPr lang="nl-NL" sz="2400" dirty="0"/>
          </a:p>
          <a:p>
            <a:r>
              <a:rPr lang="nl-NL" dirty="0"/>
              <a:t>Ouderen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Middelbare leeftijd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Jongeren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Doelgroep(en)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654" y="2420889"/>
            <a:ext cx="1811829" cy="9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1" y="3573016"/>
            <a:ext cx="1739821" cy="10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70" y="4941168"/>
            <a:ext cx="157372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73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7569">
            <a:off x="2138318" y="1999624"/>
            <a:ext cx="268829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Diverse middelen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1" y="1772816"/>
            <a:ext cx="2278477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467">
            <a:off x="2304039" y="3798007"/>
            <a:ext cx="3311649" cy="208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210" y="4189928"/>
            <a:ext cx="3353101" cy="212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777">
            <a:off x="7993749" y="213664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51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71891" y="2348880"/>
            <a:ext cx="7408333" cy="3450696"/>
          </a:xfrm>
        </p:spPr>
        <p:txBody>
          <a:bodyPr/>
          <a:lstStyle/>
          <a:p>
            <a:r>
              <a:rPr lang="nl-NL" dirty="0"/>
              <a:t>Coördinator</a:t>
            </a:r>
          </a:p>
          <a:p>
            <a:r>
              <a:rPr lang="nl-NL" dirty="0"/>
              <a:t>Tekstschrijvers/fotografen</a:t>
            </a:r>
          </a:p>
          <a:p>
            <a:r>
              <a:rPr lang="nl-NL" dirty="0"/>
              <a:t>Beheerders </a:t>
            </a:r>
            <a:r>
              <a:rPr lang="nl-NL" dirty="0" err="1"/>
              <a:t>Social</a:t>
            </a:r>
            <a:r>
              <a:rPr lang="nl-NL" dirty="0"/>
              <a:t> Media</a:t>
            </a:r>
          </a:p>
          <a:p>
            <a:r>
              <a:rPr lang="nl-NL" dirty="0"/>
              <a:t>Contactpersoon maatschappelijke organisaties en verenigingen</a:t>
            </a:r>
          </a:p>
          <a:p>
            <a:r>
              <a:rPr lang="nl-NL" dirty="0"/>
              <a:t>Beheerder website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Vele handen maken licht werk!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4869161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46" y="4869160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571" y="4869159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38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redactie@derips.nl</a:t>
            </a:r>
            <a:endParaRPr lang="nl-NL" dirty="0"/>
          </a:p>
          <a:p>
            <a:r>
              <a:rPr lang="nl-NL" dirty="0"/>
              <a:t>Meld je aan voor de communicatiecommissie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Wil jij ook helpen?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04" y="3645024"/>
            <a:ext cx="4286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24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8DE775F-75C3-43C9-B946-0D54AD323BB5}"/>
              </a:ext>
            </a:extLst>
          </p:cNvPr>
          <p:cNvSpPr/>
          <p:nvPr/>
        </p:nvSpPr>
        <p:spPr>
          <a:xfrm>
            <a:off x="3362632" y="796413"/>
            <a:ext cx="5378245" cy="52602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C76B2B4-0182-4E53-9F28-B9DA20ED8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767" y="10471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9A6A48-DA51-439B-B6F9-DFBF61F83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767" y="15043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53612BE-9760-40C6-A7F9-51E7D0EDB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767" y="15043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9F8A64C2-5109-4204-8D3F-069E6CA7FA41}"/>
              </a:ext>
            </a:extLst>
          </p:cNvPr>
          <p:cNvSpPr txBox="1"/>
          <p:nvPr/>
        </p:nvSpPr>
        <p:spPr>
          <a:xfrm>
            <a:off x="4311219" y="1494503"/>
            <a:ext cx="3481070" cy="1143000"/>
          </a:xfrm>
          <a:prstGeom prst="rect">
            <a:avLst/>
          </a:prstGeom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 RIPS</a:t>
            </a:r>
            <a:endParaRPr kumimoji="0" lang="en-US" sz="11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BC61F6AB-BA65-4B22-A782-7550501AC7AA}"/>
              </a:ext>
            </a:extLst>
          </p:cNvPr>
          <p:cNvSpPr txBox="1"/>
          <p:nvPr/>
        </p:nvSpPr>
        <p:spPr>
          <a:xfrm>
            <a:off x="4216604" y="2348271"/>
            <a:ext cx="3670300" cy="37084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9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 Semilight" panose="020B04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021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647</Words>
  <Application>Microsoft Office PowerPoint</Application>
  <PresentationFormat>Breedbeeld</PresentationFormat>
  <Paragraphs>220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9" baseType="lpstr">
      <vt:lpstr>Arial</vt:lpstr>
      <vt:lpstr>Calibri</vt:lpstr>
      <vt:lpstr>Comic Sans MS</vt:lpstr>
      <vt:lpstr>News Gothic MT</vt:lpstr>
      <vt:lpstr>Segoe UI Semilight</vt:lpstr>
      <vt:lpstr>Trebuchet MS</vt:lpstr>
      <vt:lpstr>Tw Cen MT Condensed Extra Bold</vt:lpstr>
      <vt:lpstr>Wingdings 3</vt:lpstr>
      <vt:lpstr>Facet</vt:lpstr>
      <vt:lpstr>Openbare vergadering</vt:lpstr>
      <vt:lpstr>Recente Projecten</vt:lpstr>
      <vt:lpstr>Communicatie Commissie</vt:lpstr>
      <vt:lpstr>Doelstelling communicatie commissie</vt:lpstr>
      <vt:lpstr>Doelgroep(en)</vt:lpstr>
      <vt:lpstr>Diverse middelen</vt:lpstr>
      <vt:lpstr>Vele handen maken licht werk!</vt:lpstr>
      <vt:lpstr>Wil jij ook helpen?</vt:lpstr>
      <vt:lpstr>PowerPoint-presentatie</vt:lpstr>
      <vt:lpstr> Plan</vt:lpstr>
      <vt:lpstr>Activiteiten Q1 2019:</vt:lpstr>
      <vt:lpstr>Uitkomst ideeën avond Jeugd  12 Apr 2019</vt:lpstr>
      <vt:lpstr>Kalender 100 Jaar  De Rips</vt:lpstr>
      <vt:lpstr>Werkgroepen:</vt:lpstr>
      <vt:lpstr>Vervolg stappen:</vt:lpstr>
      <vt:lpstr>Kermis</vt:lpstr>
      <vt:lpstr>Bestrijding vliegen</vt:lpstr>
      <vt:lpstr>Bestuurswisseling</vt:lpstr>
      <vt:lpstr>Pauze</vt:lpstr>
      <vt:lpstr>Wit-Gele Kruis</vt:lpstr>
      <vt:lpstr>Huisartszorg in de Rips </vt:lpstr>
      <vt:lpstr>PowerPoint-presentatie</vt:lpstr>
      <vt:lpstr>PowerPoint-presentatie</vt:lpstr>
      <vt:lpstr>Nadeel</vt:lpstr>
      <vt:lpstr>Verbetertraject</vt:lpstr>
      <vt:lpstr>Onze vraag</vt:lpstr>
      <vt:lpstr>Woningbouw in De Rips</vt:lpstr>
      <vt:lpstr>Mededelingen</vt:lpstr>
      <vt:lpstr>Rondvraag</vt:lpstr>
      <vt:lpstr>Hartelijk dank voor uw komst!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Openbare vergadering</dc:title>
  <dc:creator>Harm van Dijk</dc:creator>
  <cp:lastModifiedBy>Harm van Dijk</cp:lastModifiedBy>
  <cp:revision>1</cp:revision>
  <dcterms:created xsi:type="dcterms:W3CDTF">2019-06-03T17:58:19Z</dcterms:created>
  <dcterms:modified xsi:type="dcterms:W3CDTF">2019-06-03T20:13:50Z</dcterms:modified>
</cp:coreProperties>
</file>