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52" r:id="rId5"/>
  </p:sldMasterIdLst>
  <p:notesMasterIdLst>
    <p:notesMasterId r:id="rId15"/>
  </p:notesMasterIdLst>
  <p:handoutMasterIdLst>
    <p:handoutMasterId r:id="rId16"/>
  </p:handoutMasterIdLst>
  <p:sldIdLst>
    <p:sldId id="267" r:id="rId6"/>
    <p:sldId id="262" r:id="rId7"/>
    <p:sldId id="263" r:id="rId8"/>
    <p:sldId id="260" r:id="rId9"/>
    <p:sldId id="264" r:id="rId10"/>
    <p:sldId id="259" r:id="rId11"/>
    <p:sldId id="257" r:id="rId12"/>
    <p:sldId id="258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020"/>
    <a:srgbClr val="454D55"/>
    <a:srgbClr val="E8611D"/>
    <a:srgbClr val="81BF3B"/>
    <a:srgbClr val="F39D21"/>
    <a:srgbClr val="BAC82F"/>
    <a:srgbClr val="6F0066"/>
    <a:srgbClr val="403474"/>
    <a:srgbClr val="571B6D"/>
    <a:srgbClr val="0C6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946843-D728-40C3-A235-5106A1741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FA6704-C5B9-427A-B786-BF9D9A6F1B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7223B-3EA1-4C33-B934-FE8908DA0F68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E4186-AC94-42CF-A09B-E291117BAB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E12EB-D4BD-49CA-9FC4-5C9A4F4F7E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71C06-22B2-4805-8A74-E63609FE61CE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658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AEBD5-8370-46D7-B855-682A6B1AF981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4970C-3301-4DD8-87C8-448E3F893981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83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69A71A3-950D-4899-B79B-35F2758BD331}"/>
              </a:ext>
            </a:extLst>
          </p:cNvPr>
          <p:cNvGrpSpPr/>
          <p:nvPr userDrawn="1"/>
        </p:nvGrpSpPr>
        <p:grpSpPr>
          <a:xfrm>
            <a:off x="0" y="1207336"/>
            <a:ext cx="12192000" cy="4467863"/>
            <a:chOff x="0" y="1207336"/>
            <a:chExt cx="12192000" cy="4467863"/>
          </a:xfrm>
        </p:grpSpPr>
        <p:sp>
          <p:nvSpPr>
            <p:cNvPr id="33" name="Flowchart: Delay 24">
              <a:extLst>
                <a:ext uri="{FF2B5EF4-FFF2-40B4-BE49-F238E27FC236}">
                  <a16:creationId xmlns:a16="http://schemas.microsoft.com/office/drawing/2014/main" id="{928187B2-0394-40AE-9F9C-6682AC71596C}"/>
                </a:ext>
              </a:extLst>
            </p:cNvPr>
            <p:cNvSpPr/>
            <p:nvPr userDrawn="1"/>
          </p:nvSpPr>
          <p:spPr>
            <a:xfrm flipH="1">
              <a:off x="2613003" y="3441616"/>
              <a:ext cx="1849273" cy="2052000"/>
            </a:xfrm>
            <a:custGeom>
              <a:avLst/>
              <a:gdLst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  <a:gd name="connsiteX5" fmla="*/ 0 w 2066400"/>
                <a:gd name="connsiteY5" fmla="*/ 0 h 2422800"/>
                <a:gd name="connsiteX0" fmla="*/ 7185 w 2073585"/>
                <a:gd name="connsiteY0" fmla="*/ 0 h 2422800"/>
                <a:gd name="connsiteX1" fmla="*/ 1040385 w 2073585"/>
                <a:gd name="connsiteY1" fmla="*/ 0 h 2422800"/>
                <a:gd name="connsiteX2" fmla="*/ 2073585 w 2073585"/>
                <a:gd name="connsiteY2" fmla="*/ 1211400 h 2422800"/>
                <a:gd name="connsiteX3" fmla="*/ 1040385 w 2073585"/>
                <a:gd name="connsiteY3" fmla="*/ 2422800 h 2422800"/>
                <a:gd name="connsiteX4" fmla="*/ 7185 w 2073585"/>
                <a:gd name="connsiteY4" fmla="*/ 2422800 h 2422800"/>
                <a:gd name="connsiteX5" fmla="*/ 0 w 2073585"/>
                <a:gd name="connsiteY5" fmla="*/ 1045208 h 2422800"/>
                <a:gd name="connsiteX6" fmla="*/ 7185 w 2073585"/>
                <a:gd name="connsiteY6" fmla="*/ 0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6" fmla="*/ 91440 w 2073585"/>
                <a:gd name="connsiteY6" fmla="*/ 1136648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400" h="2422800">
                  <a:moveTo>
                    <a:pt x="0" y="0"/>
                  </a:moveTo>
                  <a:lnTo>
                    <a:pt x="1033200" y="0"/>
                  </a:lnTo>
                  <a:cubicBezTo>
                    <a:pt x="1603821" y="0"/>
                    <a:pt x="2066400" y="542362"/>
                    <a:pt x="2066400" y="1211400"/>
                  </a:cubicBezTo>
                  <a:cubicBezTo>
                    <a:pt x="2066400" y="1880438"/>
                    <a:pt x="1603821" y="2422800"/>
                    <a:pt x="1033200" y="2422800"/>
                  </a:cubicBezTo>
                  <a:lnTo>
                    <a:pt x="0" y="2422800"/>
                  </a:lnTo>
                </a:path>
              </a:pathLst>
            </a:custGeom>
            <a:noFill/>
            <a:ln w="3556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Flowchart: Delay 24">
              <a:extLst>
                <a:ext uri="{FF2B5EF4-FFF2-40B4-BE49-F238E27FC236}">
                  <a16:creationId xmlns:a16="http://schemas.microsoft.com/office/drawing/2014/main" id="{355D9AC9-E7B7-459E-925B-0047C675B750}"/>
                </a:ext>
              </a:extLst>
            </p:cNvPr>
            <p:cNvSpPr/>
            <p:nvPr userDrawn="1"/>
          </p:nvSpPr>
          <p:spPr>
            <a:xfrm>
              <a:off x="9491472" y="1379494"/>
              <a:ext cx="1849273" cy="2052000"/>
            </a:xfrm>
            <a:custGeom>
              <a:avLst/>
              <a:gdLst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  <a:gd name="connsiteX5" fmla="*/ 0 w 2066400"/>
                <a:gd name="connsiteY5" fmla="*/ 0 h 2422800"/>
                <a:gd name="connsiteX0" fmla="*/ 7185 w 2073585"/>
                <a:gd name="connsiteY0" fmla="*/ 0 h 2422800"/>
                <a:gd name="connsiteX1" fmla="*/ 1040385 w 2073585"/>
                <a:gd name="connsiteY1" fmla="*/ 0 h 2422800"/>
                <a:gd name="connsiteX2" fmla="*/ 2073585 w 2073585"/>
                <a:gd name="connsiteY2" fmla="*/ 1211400 h 2422800"/>
                <a:gd name="connsiteX3" fmla="*/ 1040385 w 2073585"/>
                <a:gd name="connsiteY3" fmla="*/ 2422800 h 2422800"/>
                <a:gd name="connsiteX4" fmla="*/ 7185 w 2073585"/>
                <a:gd name="connsiteY4" fmla="*/ 2422800 h 2422800"/>
                <a:gd name="connsiteX5" fmla="*/ 0 w 2073585"/>
                <a:gd name="connsiteY5" fmla="*/ 1045208 h 2422800"/>
                <a:gd name="connsiteX6" fmla="*/ 7185 w 2073585"/>
                <a:gd name="connsiteY6" fmla="*/ 0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6" fmla="*/ 91440 w 2073585"/>
                <a:gd name="connsiteY6" fmla="*/ 1136648 h 2422800"/>
                <a:gd name="connsiteX0" fmla="*/ 0 w 2073585"/>
                <a:gd name="connsiteY0" fmla="*/ 1045208 h 2422800"/>
                <a:gd name="connsiteX1" fmla="*/ 7185 w 2073585"/>
                <a:gd name="connsiteY1" fmla="*/ 0 h 2422800"/>
                <a:gd name="connsiteX2" fmla="*/ 1040385 w 2073585"/>
                <a:gd name="connsiteY2" fmla="*/ 0 h 2422800"/>
                <a:gd name="connsiteX3" fmla="*/ 2073585 w 2073585"/>
                <a:gd name="connsiteY3" fmla="*/ 1211400 h 2422800"/>
                <a:gd name="connsiteX4" fmla="*/ 1040385 w 2073585"/>
                <a:gd name="connsiteY4" fmla="*/ 2422800 h 2422800"/>
                <a:gd name="connsiteX5" fmla="*/ 7185 w 2073585"/>
                <a:gd name="connsiteY5" fmla="*/ 2422800 h 2422800"/>
                <a:gd name="connsiteX0" fmla="*/ 0 w 2066400"/>
                <a:gd name="connsiteY0" fmla="*/ 0 h 2422800"/>
                <a:gd name="connsiteX1" fmla="*/ 1033200 w 2066400"/>
                <a:gd name="connsiteY1" fmla="*/ 0 h 2422800"/>
                <a:gd name="connsiteX2" fmla="*/ 2066400 w 2066400"/>
                <a:gd name="connsiteY2" fmla="*/ 1211400 h 2422800"/>
                <a:gd name="connsiteX3" fmla="*/ 1033200 w 2066400"/>
                <a:gd name="connsiteY3" fmla="*/ 2422800 h 2422800"/>
                <a:gd name="connsiteX4" fmla="*/ 0 w 2066400"/>
                <a:gd name="connsiteY4" fmla="*/ 2422800 h 24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6400" h="2422800">
                  <a:moveTo>
                    <a:pt x="0" y="0"/>
                  </a:moveTo>
                  <a:lnTo>
                    <a:pt x="1033200" y="0"/>
                  </a:lnTo>
                  <a:cubicBezTo>
                    <a:pt x="1603821" y="0"/>
                    <a:pt x="2066400" y="542362"/>
                    <a:pt x="2066400" y="1211400"/>
                  </a:cubicBezTo>
                  <a:cubicBezTo>
                    <a:pt x="2066400" y="1880438"/>
                    <a:pt x="1603821" y="2422800"/>
                    <a:pt x="1033200" y="2422800"/>
                  </a:cubicBezTo>
                  <a:lnTo>
                    <a:pt x="0" y="2422800"/>
                  </a:lnTo>
                </a:path>
              </a:pathLst>
            </a:custGeom>
            <a:noFill/>
            <a:ln w="3556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02FB5C-BDE1-4891-8E91-CB3F868629BB}"/>
                </a:ext>
              </a:extLst>
            </p:cNvPr>
            <p:cNvSpPr/>
            <p:nvPr userDrawn="1"/>
          </p:nvSpPr>
          <p:spPr>
            <a:xfrm>
              <a:off x="4416552" y="1207336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rgbClr val="BAC82F"/>
                </a:gs>
                <a:gs pos="100000">
                  <a:srgbClr val="0C6D8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9DE4F0-7E7E-4423-A407-CD6485ACBB4F}"/>
                </a:ext>
              </a:extLst>
            </p:cNvPr>
            <p:cNvSpPr/>
            <p:nvPr userDrawn="1"/>
          </p:nvSpPr>
          <p:spPr>
            <a:xfrm>
              <a:off x="0" y="1207336"/>
              <a:ext cx="4416552" cy="356616"/>
            </a:xfrm>
            <a:prstGeom prst="rect">
              <a:avLst/>
            </a:prstGeom>
            <a:gradFill flip="none" rotWithShape="1">
              <a:gsLst>
                <a:gs pos="0">
                  <a:srgbClr val="F2C020"/>
                </a:gs>
                <a:gs pos="100000">
                  <a:srgbClr val="BAC82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ED74833-8EE3-4FA9-B6D2-03710E410482}"/>
                </a:ext>
              </a:extLst>
            </p:cNvPr>
            <p:cNvSpPr/>
            <p:nvPr userDrawn="1"/>
          </p:nvSpPr>
          <p:spPr>
            <a:xfrm>
              <a:off x="4416552" y="3269385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4005B59-B78D-469E-BAA4-E7B2A61E103D}"/>
                </a:ext>
              </a:extLst>
            </p:cNvPr>
            <p:cNvSpPr/>
            <p:nvPr userDrawn="1"/>
          </p:nvSpPr>
          <p:spPr>
            <a:xfrm>
              <a:off x="4414968" y="5318583"/>
              <a:ext cx="5074920" cy="356616"/>
            </a:xfrm>
            <a:prstGeom prst="rect">
              <a:avLst/>
            </a:prstGeom>
            <a:gradFill flip="none" rotWithShape="1">
              <a:gsLst>
                <a:gs pos="0">
                  <a:schemeClr val="tx2"/>
                </a:gs>
                <a:gs pos="52000">
                  <a:schemeClr val="accent3"/>
                </a:gs>
                <a:gs pos="100000">
                  <a:srgbClr val="F2C02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0BE4BEF-834D-4D0F-8E96-F1F8E6600C46}"/>
                </a:ext>
              </a:extLst>
            </p:cNvPr>
            <p:cNvSpPr/>
            <p:nvPr userDrawn="1"/>
          </p:nvSpPr>
          <p:spPr>
            <a:xfrm>
              <a:off x="9448800" y="5317275"/>
              <a:ext cx="2743200" cy="356616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rgbClr val="F2C02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4D6C00-E83E-4187-903F-A0A515BA9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638" y="2079876"/>
            <a:ext cx="3052087" cy="1475598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</a:t>
            </a:r>
            <a:br>
              <a:rPr lang="en-US" dirty="0"/>
            </a:br>
            <a:r>
              <a:rPr lang="en-US" dirty="0"/>
              <a:t>STYLE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0DE95-4ED7-482F-BB4E-C1238B352D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63" y="3587769"/>
            <a:ext cx="1726129" cy="291597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i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20XX-20XX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F135EA3-D982-467F-B90A-B791DFDDA8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63" y="3927199"/>
            <a:ext cx="1726129" cy="3785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 Years Plan</a:t>
            </a:r>
            <a:endParaRPr lang="ru-RU" dirty="0"/>
          </a:p>
        </p:txBody>
      </p:sp>
      <p:sp>
        <p:nvSpPr>
          <p:cNvPr id="106" name="Picture Placeholder 104">
            <a:extLst>
              <a:ext uri="{FF2B5EF4-FFF2-40B4-BE49-F238E27FC236}">
                <a16:creationId xmlns:a16="http://schemas.microsoft.com/office/drawing/2014/main" id="{4580320F-7723-4672-AB19-22C87ECD53D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61963" y="5725379"/>
            <a:ext cx="950912" cy="685800"/>
          </a:xfrm>
          <a:ln w="3556">
            <a:solidFill>
              <a:srgbClr val="454D5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108" name="Text Placeholder 42">
            <a:extLst>
              <a:ext uri="{FF2B5EF4-FFF2-40B4-BE49-F238E27FC236}">
                <a16:creationId xmlns:a16="http://schemas.microsoft.com/office/drawing/2014/main" id="{F6CA33C8-1786-4D07-8C52-AE1469894B6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565129" y="863644"/>
            <a:ext cx="1044000" cy="1044000"/>
          </a:xfrm>
          <a:prstGeom prst="ellipse">
            <a:avLst/>
          </a:prstGeom>
          <a:solidFill>
            <a:srgbClr val="BAC82F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rgbClr val="454D5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62E3BBD0-72BD-45D7-BE15-8B93AFB862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4968" y="84398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rgbClr val="BAC82F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C695E72E-773D-407A-AFA4-EF90ADF9D1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78435" y="436306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BAC82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1" name="Text Placeholder 7">
            <a:extLst>
              <a:ext uri="{FF2B5EF4-FFF2-40B4-BE49-F238E27FC236}">
                <a16:creationId xmlns:a16="http://schemas.microsoft.com/office/drawing/2014/main" id="{7463FB1C-AFEB-4EAE-B84D-A1613AF5BA7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78434" y="618756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0" name="Text Placeholder 42">
            <a:extLst>
              <a:ext uri="{FF2B5EF4-FFF2-40B4-BE49-F238E27FC236}">
                <a16:creationId xmlns:a16="http://schemas.microsoft.com/office/drawing/2014/main" id="{12DFAD2F-3ED1-46BF-B662-2E96A42C48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9136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>
                <a:alpha val="60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2</a:t>
            </a:r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622FB247-DB8F-4B67-B9EA-5741E1DDBEE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22681" y="2025874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81BF3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3" name="Text Placeholder 7">
            <a:extLst>
              <a:ext uri="{FF2B5EF4-FFF2-40B4-BE49-F238E27FC236}">
                <a16:creationId xmlns:a16="http://schemas.microsoft.com/office/drawing/2014/main" id="{CE2C8800-C93B-4E93-9AE2-9CBFC1E6D7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422680" y="2208324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49" name="Text Placeholder 42">
            <a:extLst>
              <a:ext uri="{FF2B5EF4-FFF2-40B4-BE49-F238E27FC236}">
                <a16:creationId xmlns:a16="http://schemas.microsoft.com/office/drawing/2014/main" id="{CC1B1148-CFC2-4FF7-8B7C-9502EB6500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3304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3</a:t>
            </a:r>
          </a:p>
        </p:txBody>
      </p:sp>
      <p:sp>
        <p:nvSpPr>
          <p:cNvPr id="84" name="Text Placeholder 7">
            <a:extLst>
              <a:ext uri="{FF2B5EF4-FFF2-40B4-BE49-F238E27FC236}">
                <a16:creationId xmlns:a16="http://schemas.microsoft.com/office/drawing/2014/main" id="{60559160-7568-4A5B-88B4-DBB3C42D5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755391" y="437795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2CA05B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5" name="Text Placeholder 7">
            <a:extLst>
              <a:ext uri="{FF2B5EF4-FFF2-40B4-BE49-F238E27FC236}">
                <a16:creationId xmlns:a16="http://schemas.microsoft.com/office/drawing/2014/main" id="{AED30C6D-348A-4701-A27D-F10DFC175A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55390" y="618756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DC934A70-FE40-4A89-9799-1A6723466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47472" y="863644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2">
                <a:lumMod val="75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4</a:t>
            </a:r>
          </a:p>
        </p:txBody>
      </p:sp>
      <p:sp>
        <p:nvSpPr>
          <p:cNvPr id="86" name="Text Placeholder 7">
            <a:extLst>
              <a:ext uri="{FF2B5EF4-FFF2-40B4-BE49-F238E27FC236}">
                <a16:creationId xmlns:a16="http://schemas.microsoft.com/office/drawing/2014/main" id="{AB11D018-DEEE-4BCE-B5F0-2B33DD39A6B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06873" y="2025874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1B866F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085539ED-B933-484F-8ECB-700829A52C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06872" y="2208324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73" name="Text Placeholder 42">
            <a:extLst>
              <a:ext uri="{FF2B5EF4-FFF2-40B4-BE49-F238E27FC236}">
                <a16:creationId xmlns:a16="http://schemas.microsoft.com/office/drawing/2014/main" id="{F3728A77-BAED-49CA-87A0-DFCB220B3A2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05088" y="1917406"/>
            <a:ext cx="1044000" cy="1044000"/>
          </a:xfrm>
          <a:prstGeom prst="ellipse">
            <a:avLst/>
          </a:prstGeom>
          <a:solidFill>
            <a:schemeClr val="tx1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57" name="Text Placeholder 42">
            <a:extLst>
              <a:ext uri="{FF2B5EF4-FFF2-40B4-BE49-F238E27FC236}">
                <a16:creationId xmlns:a16="http://schemas.microsoft.com/office/drawing/2014/main" id="{D7526F27-FC58-40E7-A76A-47A27D232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47472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bg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94" name="Text Placeholder 7">
            <a:extLst>
              <a:ext uri="{FF2B5EF4-FFF2-40B4-BE49-F238E27FC236}">
                <a16:creationId xmlns:a16="http://schemas.microsoft.com/office/drawing/2014/main" id="{0D030018-A573-45D1-B6EF-210F3CF92D5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05170" y="4073394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0C6D8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5" name="Text Placeholder 7">
            <a:extLst>
              <a:ext uri="{FF2B5EF4-FFF2-40B4-BE49-F238E27FC236}">
                <a16:creationId xmlns:a16="http://schemas.microsoft.com/office/drawing/2014/main" id="{91FC8372-90CA-42B7-A237-0BC81F2687C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05169" y="4255844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8" name="Text Placeholder 42">
            <a:extLst>
              <a:ext uri="{FF2B5EF4-FFF2-40B4-BE49-F238E27FC236}">
                <a16:creationId xmlns:a16="http://schemas.microsoft.com/office/drawing/2014/main" id="{242D0BB2-4F17-4A8D-87A7-FADA2CAEC6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03304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bg2">
                <a:lumMod val="75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2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7F7CC596-D7AD-4DCE-B864-BB1A6A7C8B1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55390" y="2505648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403474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1" name="Text Placeholder 7">
            <a:extLst>
              <a:ext uri="{FF2B5EF4-FFF2-40B4-BE49-F238E27FC236}">
                <a16:creationId xmlns:a16="http://schemas.microsoft.com/office/drawing/2014/main" id="{28E66912-ACE9-4007-9A2B-050DC9408A2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755389" y="2688098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9" name="Text Placeholder 42">
            <a:extLst>
              <a:ext uri="{FF2B5EF4-FFF2-40B4-BE49-F238E27FC236}">
                <a16:creationId xmlns:a16="http://schemas.microsoft.com/office/drawing/2014/main" id="{CC1EC2BE-5D73-4D49-B2F2-4DA2785D6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59136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1">
                <a:lumMod val="75000"/>
              </a:schemeClr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3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441FE3C4-7737-4EB6-9280-FAD8852FB4B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20978" y="4073394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571B6D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3" name="Text Placeholder 7">
            <a:extLst>
              <a:ext uri="{FF2B5EF4-FFF2-40B4-BE49-F238E27FC236}">
                <a16:creationId xmlns:a16="http://schemas.microsoft.com/office/drawing/2014/main" id="{70EF49EC-F8D8-463F-B786-F2C04C33AEE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420977" y="4255844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997AC0B1-99FC-455E-A896-3C370BB38C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4968" y="2914158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tx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4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id="{D66EAED5-741C-44D6-840F-C90C1AF74A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71198" y="2505648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6F006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7887B0FE-2AB8-455F-8EC7-C8F31FEA27C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071197" y="2688098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75" name="Text Placeholder 42">
            <a:extLst>
              <a:ext uri="{FF2B5EF4-FFF2-40B4-BE49-F238E27FC236}">
                <a16:creationId xmlns:a16="http://schemas.microsoft.com/office/drawing/2014/main" id="{6F1AC56E-6618-4728-A6EA-8B021EB6BC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88092" y="3979528"/>
            <a:ext cx="1044000" cy="1044000"/>
          </a:xfrm>
          <a:prstGeom prst="ellipse">
            <a:avLst/>
          </a:prstGeom>
          <a:solidFill>
            <a:schemeClr val="tx2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60" name="Text Placeholder 42">
            <a:extLst>
              <a:ext uri="{FF2B5EF4-FFF2-40B4-BE49-F238E27FC236}">
                <a16:creationId xmlns:a16="http://schemas.microsoft.com/office/drawing/2014/main" id="{DB4C9C65-90B1-4A40-BB7B-DE799076D1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14968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tx2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Q1</a:t>
            </a:r>
            <a:endParaRPr lang="ru-RU" dirty="0"/>
          </a:p>
        </p:txBody>
      </p:sp>
      <p:sp>
        <p:nvSpPr>
          <p:cNvPr id="96" name="Text Placeholder 7">
            <a:extLst>
              <a:ext uri="{FF2B5EF4-FFF2-40B4-BE49-F238E27FC236}">
                <a16:creationId xmlns:a16="http://schemas.microsoft.com/office/drawing/2014/main" id="{E9ED50CB-058A-4C6B-A8E2-0536EC0E40D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075657" y="4567759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7" name="Text Placeholder 7">
            <a:extLst>
              <a:ext uri="{FF2B5EF4-FFF2-40B4-BE49-F238E27FC236}">
                <a16:creationId xmlns:a16="http://schemas.microsoft.com/office/drawing/2014/main" id="{04D14365-5F59-4F4F-B237-26A11A2DDDD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075656" y="4750209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63" name="Text Placeholder 42">
            <a:extLst>
              <a:ext uri="{FF2B5EF4-FFF2-40B4-BE49-F238E27FC236}">
                <a16:creationId xmlns:a16="http://schemas.microsoft.com/office/drawing/2014/main" id="{CFA7DBCF-F797-4B29-8C96-7AC1602BBC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59136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3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2</a:t>
            </a:r>
          </a:p>
        </p:txBody>
      </p:sp>
      <p:sp>
        <p:nvSpPr>
          <p:cNvPr id="100" name="Text Placeholder 7">
            <a:extLst>
              <a:ext uri="{FF2B5EF4-FFF2-40B4-BE49-F238E27FC236}">
                <a16:creationId xmlns:a16="http://schemas.microsoft.com/office/drawing/2014/main" id="{07524528-CBB1-40C1-A6F2-855A4D99478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23464" y="6121335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101" name="Text Placeholder 7">
            <a:extLst>
              <a:ext uri="{FF2B5EF4-FFF2-40B4-BE49-F238E27FC236}">
                <a16:creationId xmlns:a16="http://schemas.microsoft.com/office/drawing/2014/main" id="{41F799BD-659E-472B-98A7-7C06C2F7458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23463" y="6303785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62" name="Text Placeholder 42">
            <a:extLst>
              <a:ext uri="{FF2B5EF4-FFF2-40B4-BE49-F238E27FC236}">
                <a16:creationId xmlns:a16="http://schemas.microsoft.com/office/drawing/2014/main" id="{113ADCA9-C0A6-4FAB-A09E-4DECBD41D7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03304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4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3</a:t>
            </a:r>
          </a:p>
        </p:txBody>
      </p:sp>
      <p:sp>
        <p:nvSpPr>
          <p:cNvPr id="98" name="Text Placeholder 7">
            <a:extLst>
              <a:ext uri="{FF2B5EF4-FFF2-40B4-BE49-F238E27FC236}">
                <a16:creationId xmlns:a16="http://schemas.microsoft.com/office/drawing/2014/main" id="{3EC66011-3B65-49CC-8886-E2CCFBFFABD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759849" y="4567759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rgbClr val="E8611D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99" name="Text Placeholder 7">
            <a:extLst>
              <a:ext uri="{FF2B5EF4-FFF2-40B4-BE49-F238E27FC236}">
                <a16:creationId xmlns:a16="http://schemas.microsoft.com/office/drawing/2014/main" id="{3B2B5959-E5CC-42A7-B797-463098BE629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759848" y="4750209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61" name="Text Placeholder 42">
            <a:extLst>
              <a:ext uri="{FF2B5EF4-FFF2-40B4-BE49-F238E27FC236}">
                <a16:creationId xmlns:a16="http://schemas.microsoft.com/office/drawing/2014/main" id="{91E8A179-36A3-4D0A-96E7-689F93F9B8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7472" y="4970360"/>
            <a:ext cx="1044000" cy="1044000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5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3000">
                <a:solidFill>
                  <a:srgbClr val="454D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Q</a:t>
            </a:r>
            <a:r>
              <a:rPr lang="ru-RU" dirty="0"/>
              <a:t>4</a:t>
            </a:r>
          </a:p>
        </p:txBody>
      </p:sp>
      <p:sp>
        <p:nvSpPr>
          <p:cNvPr id="102" name="Text Placeholder 7">
            <a:extLst>
              <a:ext uri="{FF2B5EF4-FFF2-40B4-BE49-F238E27FC236}">
                <a16:creationId xmlns:a16="http://schemas.microsoft.com/office/drawing/2014/main" id="{9FDC66A0-D1C5-4C83-BBEE-D079881FA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107656" y="6121335"/>
            <a:ext cx="1726129" cy="204276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TITLE</a:t>
            </a:r>
            <a:endParaRPr lang="ru-RU" dirty="0"/>
          </a:p>
        </p:txBody>
      </p:sp>
      <p:sp>
        <p:nvSpPr>
          <p:cNvPr id="103" name="Text Placeholder 7">
            <a:extLst>
              <a:ext uri="{FF2B5EF4-FFF2-40B4-BE49-F238E27FC236}">
                <a16:creationId xmlns:a16="http://schemas.microsoft.com/office/drawing/2014/main" id="{E4E5E736-BFFC-4245-916F-58611012884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07655" y="6303785"/>
            <a:ext cx="1726129" cy="17604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00" b="0" i="1">
                <a:solidFill>
                  <a:srgbClr val="454D5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Milestone description</a:t>
            </a:r>
            <a:endParaRPr lang="ru-RU" dirty="0"/>
          </a:p>
        </p:txBody>
      </p:sp>
      <p:sp>
        <p:nvSpPr>
          <p:cNvPr id="110" name="Text Placeholder 42">
            <a:extLst>
              <a:ext uri="{FF2B5EF4-FFF2-40B4-BE49-F238E27FC236}">
                <a16:creationId xmlns:a16="http://schemas.microsoft.com/office/drawing/2014/main" id="{74922A2C-30D3-4ED0-8443-C57494EB428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93432" y="4973439"/>
            <a:ext cx="1044000" cy="1044000"/>
          </a:xfrm>
          <a:prstGeom prst="ellipse">
            <a:avLst/>
          </a:prstGeom>
          <a:solidFill>
            <a:schemeClr val="accent5"/>
          </a:solidFill>
          <a:ln w="72390">
            <a:solidFill>
              <a:schemeClr val="bg1"/>
            </a:solidFill>
          </a:ln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lang="ru-RU" sz="2200" kern="1200" dirty="0">
                <a:solidFill>
                  <a:srgbClr val="454D55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3E081-530B-464A-B47C-C858A60E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373A1-F9A6-4E7C-A04F-22454F3A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5888" y="550858"/>
            <a:ext cx="2743200" cy="176716"/>
          </a:xfrm>
          <a:prstGeom prst="rect">
            <a:avLst/>
          </a:prstGeom>
        </p:spPr>
        <p:txBody>
          <a:bodyPr/>
          <a:lstStyle/>
          <a:p>
            <a:fld id="{F0BF70C0-85C8-4782-A2DC-740B0F58DBF8}" type="datetime1">
              <a:rPr lang="ru-RU" smtClean="0"/>
              <a:t>07.12.2018</a:t>
            </a:fld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BF57F-FEA7-4D09-AA29-F32AA557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1428B-5ACF-4E79-A091-05E2328DA75D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00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B792-F78F-4B01-B715-33DF5333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1BB3-277E-4A14-A594-21AA2310F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29EE8-9696-49EC-9454-DD7ED4949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A5569-CB0D-48AA-A362-B6028B53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D3AAF-442E-44E8-94F5-733FC0842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1D03E-FE13-4A51-883E-FD88E138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5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C1BA-3CF3-4F78-A22A-47637FF3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9CF79E-8E8F-434E-8D01-32AF4515A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131D4-CFE5-4815-A1E7-E984A52FE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578C5-73A5-4880-89CE-4A135B3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E6B3D-8295-4CE8-A8BA-1A0BB12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9E6B11-A743-49F5-9BDA-4BC18EA5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2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87AD7-2DAF-4FA9-B810-71C866DD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03BED-74F2-4BCF-82BD-826315A81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DC9F1-FA41-453A-8E0F-EC639B172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7FD10-3024-4EE4-B080-92C78DD5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E1061-1E5F-45E7-B74F-8BB0F884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96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9E9896-B6E8-4905-B1BA-E1128114A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81C1E8-8384-4213-A56D-A98282414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8AD25-9776-4556-99F3-D9C081524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CD978-E57D-4634-AAFB-178B752D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497DA-F804-4F5E-B658-82976FC8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5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6C9FC-35BD-4025-A76C-BE71D827D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40096-F18C-4509-A8C6-27F72CB6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898F-4DB3-4B85-8780-1D9CA2F6579F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20F52-CD79-4810-9F25-1C1A4EE1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71CE8-01D0-4F10-BDAA-DA237D0E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2CE28-A6D0-492B-83B7-D4F21BCF292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7395-E55E-47E4-AEE0-309B92A57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C74307-A258-4EEA-8FEF-552D2CB57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C302B-1A51-41B8-A80D-8E905385F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1B6C6-5E80-4EAD-9D22-8AE24DDFB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1FDBF-7057-4B64-826A-270FF1DF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64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1DCBC-F31B-454E-A3D3-F1C51773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B4D4F-966D-44B4-B22F-EFC3EC79F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7701B-909A-4796-807D-794B5764B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A9CAB-6224-41C6-B04B-010C244A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B3FD1-F7B5-4ED8-8177-BD3A92F78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C520-98E6-44CA-8FD8-F9CD6ED0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75284-8613-4640-9553-09079B869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A8224-98C6-456C-B273-B5B0AA15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71F6-4041-49B4-B58E-B253B62F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1A9D6-71EB-421D-937B-AF20FE12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7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2F05-4904-42A3-861D-69059A7F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6CF4B-ACB3-4881-89FC-166618B5C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2567D-8DE3-4672-AA7C-41D7557C9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A956F-3E3B-494E-B067-2A5C9B9C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B7886-85FE-4959-8C08-6610C505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48F56-05A9-405A-9EC1-876333967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7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A128A-5EA1-45A6-A179-6C0E9221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21AC8-7E20-4D84-BA8C-6F84B1DDA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EFA66-78D1-4D03-B123-2CBD1671C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AB246-3547-4723-92E7-8D288C4D30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D4817-88D9-4CF7-89C3-7889DFFCD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FECDC1-23C6-4378-AD79-76984823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C206C-8603-42C7-8739-27F89D31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81081A-F545-4B9A-9C83-5EBA6B49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0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0B5E3-979B-499E-BD92-139E4F9D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7C6E0-DB2F-477C-A4B5-8D967F40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48C6E-67C1-4ABA-928A-E2528A095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C04FA-A5A4-432E-98AB-0FFB55E71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2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BEBD8-1341-4E43-BA58-B49638655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F91BD-17BD-42D4-87AE-91117FA1B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5CF52-3551-4F16-9782-4A7398F4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4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C5166-4796-40D2-A50C-05DACE2C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2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36682-CE55-4994-889B-5D188C3E4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53088"/>
            <a:ext cx="10515600" cy="2341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F9231-8DF4-411E-8324-453AB042A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5888" y="577752"/>
            <a:ext cx="2743200" cy="1767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i="1">
                <a:solidFill>
                  <a:srgbClr val="454D55"/>
                </a:solidFill>
              </a:defRPr>
            </a:lvl1pPr>
          </a:lstStyle>
          <a:p>
            <a:fld id="{8BF4B2BE-5503-4E92-A98A-CA19FA0A1E48}" type="datetime1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475F0-EE3A-4617-AFAB-40BF7C148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05888" y="392469"/>
            <a:ext cx="2743200" cy="17671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i="1">
                <a:solidFill>
                  <a:srgbClr val="454D55"/>
                </a:solidFill>
              </a:defRPr>
            </a:lvl1pPr>
          </a:lstStyle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07E7D-9F5C-43AC-A03A-432F6CB44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2913" y="392470"/>
            <a:ext cx="395287" cy="17671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 i="1">
                <a:solidFill>
                  <a:srgbClr val="454D55"/>
                </a:solidFill>
              </a:defRPr>
            </a:lvl1pPr>
          </a:lstStyle>
          <a:p>
            <a:fld id="{93C1428B-5ACF-4E79-A091-05E2328DA75D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3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6FC66-14D8-48CA-ACB8-0E62B950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2F912-4215-468A-B0C4-E44C9FD96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AA29E-407E-4D8A-8975-4DA2C3942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4520-9139-4C96-8AAA-3C86AA7A9439}" type="datetimeFigureOut">
              <a:rPr lang="en-US" smtClean="0"/>
              <a:t>12/7/2018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018B4-E566-498D-8A19-FDAA73C74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9A3D8-AF8C-4289-80D3-88284A983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5010-A4B0-4F89-831B-FC58008F84C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4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8DE775F-75C3-43C9-B946-0D54AD323BB5}"/>
              </a:ext>
            </a:extLst>
          </p:cNvPr>
          <p:cNvSpPr/>
          <p:nvPr/>
        </p:nvSpPr>
        <p:spPr>
          <a:xfrm>
            <a:off x="3362632" y="796413"/>
            <a:ext cx="5378245" cy="52602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C76B2B4-0182-4E53-9F28-B9DA20ED8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767" y="104713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9A6A48-DA51-439B-B6F9-DFBF61F83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767" y="150433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53612BE-9760-40C6-A7F9-51E7D0EDB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767" y="150433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9F8A64C2-5109-4204-8D3F-069E6CA7FA41}"/>
              </a:ext>
            </a:extLst>
          </p:cNvPr>
          <p:cNvSpPr txBox="1"/>
          <p:nvPr/>
        </p:nvSpPr>
        <p:spPr>
          <a:xfrm>
            <a:off x="4311219" y="1494503"/>
            <a:ext cx="3481070" cy="1143000"/>
          </a:xfrm>
          <a:prstGeom prst="rect">
            <a:avLst/>
          </a:prstGeom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 RIPS</a:t>
            </a:r>
            <a:endParaRPr kumimoji="0" lang="en-US" sz="11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BC61F6AB-BA65-4B22-A782-7550501AC7AA}"/>
              </a:ext>
            </a:extLst>
          </p:cNvPr>
          <p:cNvSpPr txBox="1"/>
          <p:nvPr/>
        </p:nvSpPr>
        <p:spPr>
          <a:xfrm>
            <a:off x="4216604" y="2348271"/>
            <a:ext cx="3670300" cy="370840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9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Semilight" panose="020B04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9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7ED94E-F6A0-4C81-88AC-29865FB7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82" y="0"/>
            <a:ext cx="10515600" cy="810849"/>
          </a:xfrm>
        </p:spPr>
        <p:txBody>
          <a:bodyPr/>
          <a:lstStyle/>
          <a:p>
            <a:pPr algn="ctr"/>
            <a:r>
              <a:rPr lang="nl-NL" dirty="0"/>
              <a:t>Impressie van de ideeën avond 29 Oktober 2018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1FDE5C-E316-48BC-986E-006C46515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307936" y="705715"/>
            <a:ext cx="7262091" cy="54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5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7ED94E-F6A0-4C81-88AC-29865FB7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82" y="0"/>
            <a:ext cx="10515600" cy="810849"/>
          </a:xfrm>
        </p:spPr>
        <p:txBody>
          <a:bodyPr/>
          <a:lstStyle/>
          <a:p>
            <a:pPr algn="ctr"/>
            <a:r>
              <a:rPr lang="nl-NL" dirty="0"/>
              <a:t>Impressie van de ideeën avond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F736C-A750-4F62-BF56-86E814D4E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308814" y="706374"/>
            <a:ext cx="7260336" cy="544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48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7ED94E-F6A0-4C81-88AC-29865FB7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82" y="0"/>
            <a:ext cx="10515600" cy="810849"/>
          </a:xfrm>
        </p:spPr>
        <p:txBody>
          <a:bodyPr/>
          <a:lstStyle/>
          <a:p>
            <a:r>
              <a:rPr lang="nl-NL" dirty="0"/>
              <a:t>Flipover sheets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46C14F-752D-4C86-9C6E-4EAB356A4E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42956">
            <a:off x="2603090" y="1376647"/>
            <a:ext cx="40640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F4B87D-4C3D-4912-A45F-070FE0BA0B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4875">
            <a:off x="5417031" y="1211566"/>
            <a:ext cx="40640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7B0055-6F05-49A9-9756-E775643DA8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28201" y="1699848"/>
            <a:ext cx="4063999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AA9D9D-29ED-4FF3-8405-B8493BF9CB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78596">
            <a:off x="694960" y="3476093"/>
            <a:ext cx="4063999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DB923-9CC4-4482-B9F3-0D1B7678442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74400">
            <a:off x="8519680" y="1450726"/>
            <a:ext cx="4063999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4D0812-76D4-47BF-B573-F1157FFB021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60695" y="3341807"/>
            <a:ext cx="4063999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832CC-7671-4A71-B494-A18FF71F99A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88552">
            <a:off x="6960346" y="3413517"/>
            <a:ext cx="4063999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4022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7ED94E-F6A0-4C81-88AC-29865FB7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82" y="0"/>
            <a:ext cx="10515600" cy="810849"/>
          </a:xfrm>
        </p:spPr>
        <p:txBody>
          <a:bodyPr/>
          <a:lstStyle/>
          <a:p>
            <a:pPr algn="ctr"/>
            <a:r>
              <a:rPr lang="nl-NL" dirty="0"/>
              <a:t>Impressie van de ideeën avond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D64BB1-B1C8-4643-A42F-F61188EEA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308814" y="706374"/>
            <a:ext cx="7260336" cy="544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4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A143-1C9F-469B-9049-1CA28C1F4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90"/>
            <a:ext cx="10515600" cy="600866"/>
          </a:xfrm>
        </p:spPr>
        <p:txBody>
          <a:bodyPr/>
          <a:lstStyle/>
          <a:p>
            <a:pPr algn="ctr"/>
            <a:r>
              <a:rPr lang="nl-NL" dirty="0"/>
              <a:t>Uitkomst ideeën avond 29 Okt 2018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B3D714D-BE04-42F0-A239-B3378264A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263894"/>
              </p:ext>
            </p:extLst>
          </p:nvPr>
        </p:nvGraphicFramePr>
        <p:xfrm>
          <a:off x="507999" y="526473"/>
          <a:ext cx="10515600" cy="61925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999529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085436061"/>
                    </a:ext>
                  </a:extLst>
                </a:gridCol>
              </a:tblGrid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Onderwerp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</a:rPr>
                        <a:t>Score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1731878748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Pub/Dorpsquiz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45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2029082679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Boek 100 jaar de Rips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31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809960172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Kerstmarkt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18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371109878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Bosfeest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9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3057140780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Dorpsdiner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</a:rPr>
                        <a:t>9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2762423541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Muziek / Dorps feest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8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4211291886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 err="1">
                          <a:effectLst/>
                        </a:rPr>
                        <a:t>Bedrijvendag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8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1006475791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Toneel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7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237068894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Dorpsreunie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7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3766339016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Bioscoop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6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4032300260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Elfenbos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6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534195260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Film De Rips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2348349659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Opening nieuw jaar + vuurwerk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2008586544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Blijvende herinnering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1395891455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Beelden van vroeger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3122346347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IJsbaan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1455439669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100 huizen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>
                          <a:effectLst/>
                        </a:rPr>
                        <a:t>3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251882432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</a:rPr>
                        <a:t>Optocht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</a:rPr>
                        <a:t>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1765368475"/>
                  </a:ext>
                </a:extLst>
              </a:tr>
              <a:tr h="25098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Wijnfeest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b="1" dirty="0">
                          <a:effectLst/>
                        </a:rPr>
                        <a:t>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97" marR="32297" marT="0" marB="0"/>
                </a:tc>
                <a:extLst>
                  <a:ext uri="{0D108BD9-81ED-4DB2-BD59-A6C34878D82A}">
                    <a16:rowId xmlns:a16="http://schemas.microsoft.com/office/drawing/2014/main" val="399030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788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CB4C-B5E1-4756-815D-BC6EC8E7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85" y="2790950"/>
            <a:ext cx="2279644" cy="1290416"/>
          </a:xfrm>
        </p:spPr>
        <p:txBody>
          <a:bodyPr>
            <a:normAutofit/>
          </a:bodyPr>
          <a:lstStyle/>
          <a:p>
            <a:r>
              <a:rPr lang="en-US" sz="3000" dirty="0" err="1"/>
              <a:t>Kalender</a:t>
            </a:r>
            <a:br>
              <a:rPr lang="en-US" sz="3000" dirty="0"/>
            </a:br>
            <a:r>
              <a:rPr lang="en-US" sz="3000" dirty="0"/>
              <a:t>100 </a:t>
            </a:r>
            <a:r>
              <a:rPr lang="en-US" sz="3000" dirty="0" err="1"/>
              <a:t>Jaar</a:t>
            </a:r>
            <a:r>
              <a:rPr lang="en-US" sz="3000" dirty="0"/>
              <a:t> </a:t>
            </a:r>
            <a:br>
              <a:rPr lang="en-US" sz="3000" dirty="0"/>
            </a:br>
            <a:r>
              <a:rPr lang="en-US" sz="3000" dirty="0"/>
              <a:t>De Rips</a:t>
            </a:r>
            <a:endParaRPr lang="ru-RU" sz="3000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AB47DC31-EE68-48D8-9468-C2B842A2380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en-US" dirty="0"/>
              <a:t>Start</a:t>
            </a:r>
          </a:p>
          <a:p>
            <a:r>
              <a:rPr lang="nl-NL" dirty="0"/>
              <a:t>2</a:t>
            </a:r>
            <a:r>
              <a:rPr lang="en-US" dirty="0"/>
              <a:t>021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A9E837-1CF3-4923-8E30-94AB8B4C21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4968" y="831280"/>
            <a:ext cx="1044000" cy="1044000"/>
          </a:xfrm>
        </p:spPr>
        <p:txBody>
          <a:bodyPr>
            <a:normAutofit/>
          </a:bodyPr>
          <a:lstStyle/>
          <a:p>
            <a:r>
              <a:rPr lang="nl-NL" sz="2600" dirty="0"/>
              <a:t>J</a:t>
            </a:r>
            <a:r>
              <a:rPr lang="en-US" sz="2600" dirty="0"/>
              <a:t>AN</a:t>
            </a:r>
            <a:endParaRPr lang="ru-RU" sz="260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54842DC-5569-4421-BEE9-EC5D80DF6E5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972635" y="102697"/>
            <a:ext cx="1928666" cy="570145"/>
          </a:xfrm>
        </p:spPr>
        <p:txBody>
          <a:bodyPr>
            <a:normAutofit/>
          </a:bodyPr>
          <a:lstStyle/>
          <a:p>
            <a:r>
              <a:rPr lang="en-US" sz="2000" dirty="0" err="1"/>
              <a:t>Aftrap</a:t>
            </a:r>
            <a:r>
              <a:rPr lang="en-US" sz="2000" dirty="0"/>
              <a:t> </a:t>
            </a:r>
            <a:r>
              <a:rPr lang="en-US" sz="2000" dirty="0" err="1"/>
              <a:t>Jubileum</a:t>
            </a:r>
            <a:r>
              <a:rPr lang="nl-NL" sz="2000" dirty="0"/>
              <a:t> jaar</a:t>
            </a:r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894C19-9FAB-43B1-85B9-CB0B890E7C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06738" y="876826"/>
            <a:ext cx="1044000" cy="1044000"/>
          </a:xfrm>
        </p:spPr>
        <p:txBody>
          <a:bodyPr>
            <a:normAutofit/>
          </a:bodyPr>
          <a:lstStyle/>
          <a:p>
            <a:r>
              <a:rPr lang="en-US" sz="2600" dirty="0"/>
              <a:t>FEB</a:t>
            </a:r>
            <a:endParaRPr lang="ru-RU" sz="2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1962F0-0A0F-4FC2-9E69-6265A830C4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MAR</a:t>
            </a:r>
            <a:endParaRPr lang="ru-RU" sz="2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6E260A-6B73-4483-8F8B-5B22E648B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APR</a:t>
            </a:r>
            <a:endParaRPr lang="ru-RU" sz="26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4F2613F-DCC0-4A1F-9B48-C279DDE0C2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66646" y="126636"/>
            <a:ext cx="1726129" cy="615174"/>
          </a:xfrm>
          <a:ln>
            <a:noFill/>
          </a:ln>
        </p:spPr>
        <p:txBody>
          <a:bodyPr>
            <a:normAutofit/>
          </a:bodyPr>
          <a:lstStyle/>
          <a:p>
            <a:r>
              <a:rPr lang="nl-NL" sz="2000" dirty="0"/>
              <a:t>Kennis Expo De Rips</a:t>
            </a:r>
            <a:endParaRPr lang="ru-RU" sz="20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4306A44-50E7-4C10-ABF1-71CE55A094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MAY</a:t>
            </a:r>
            <a:endParaRPr lang="ru-RU" sz="26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8BD9AA2-DFE1-412D-BB95-7989BA1E60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JUN</a:t>
            </a:r>
            <a:endParaRPr lang="ru-RU" sz="26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DDFF132-912B-4B2B-B3E5-D1AB199B58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JUL</a:t>
            </a:r>
            <a:endParaRPr lang="ru-RU" sz="2600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7AEBAB8-BDEB-4E4A-B443-829D3C340CA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40239" y="2532555"/>
            <a:ext cx="1726129" cy="549257"/>
          </a:xfrm>
        </p:spPr>
        <p:txBody>
          <a:bodyPr>
            <a:noAutofit/>
          </a:bodyPr>
          <a:lstStyle/>
          <a:p>
            <a:r>
              <a:rPr lang="nl-NL" sz="2000" dirty="0"/>
              <a:t>Bosfeest</a:t>
            </a:r>
            <a:endParaRPr lang="ru-RU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50DBC3-6438-47ED-BA7E-BBD7E0829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AUG</a:t>
            </a:r>
            <a:endParaRPr lang="ru-RU" sz="26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0624EF-8210-444B-9BC7-2C144038C2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SEP</a:t>
            </a:r>
            <a:endParaRPr lang="ru-RU" sz="2600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F4A9D67-1B01-4CF8-AC0D-C7E518691F6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945533" y="4265039"/>
            <a:ext cx="1982868" cy="570145"/>
          </a:xfrm>
        </p:spPr>
        <p:txBody>
          <a:bodyPr>
            <a:noAutofit/>
          </a:bodyPr>
          <a:lstStyle/>
          <a:p>
            <a:r>
              <a:rPr lang="nl-NL" sz="2000" dirty="0"/>
              <a:t>De </a:t>
            </a:r>
            <a:r>
              <a:rPr lang="nl-NL" sz="2000" dirty="0" err="1"/>
              <a:t>Ripse</a:t>
            </a:r>
            <a:r>
              <a:rPr lang="nl-NL" sz="2000" dirty="0"/>
              <a:t> Ondernemers-dag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073D15E-3E59-4781-BA50-8D741A373A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OKT</a:t>
            </a:r>
            <a:endParaRPr lang="ru-RU" sz="26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ACEF7EF-E8CB-4008-A749-3586789460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NOV</a:t>
            </a:r>
            <a:endParaRPr lang="ru-RU" sz="2600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15ADFC7-484C-4FB9-A3C1-CDAA545F73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DEC</a:t>
            </a:r>
            <a:endParaRPr lang="ru-RU" sz="2600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22CF05B5-E92D-4FD2-A21C-956D8E8321A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966368" y="4321812"/>
            <a:ext cx="1982868" cy="611258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en-US" sz="1800" dirty="0"/>
              <a:t>100ste </a:t>
            </a:r>
            <a:r>
              <a:rPr lang="en-US" sz="1800" dirty="0" err="1"/>
              <a:t>Verjaardag</a:t>
            </a:r>
            <a:r>
              <a:rPr lang="en-US" sz="1800" dirty="0"/>
              <a:t> </a:t>
            </a:r>
          </a:p>
          <a:p>
            <a:pPr>
              <a:lnSpc>
                <a:spcPct val="50000"/>
              </a:lnSpc>
            </a:pPr>
            <a:r>
              <a:rPr lang="en-US" sz="1800" dirty="0"/>
              <a:t>De Rips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US" dirty="0" err="1"/>
              <a:t>Einde</a:t>
            </a:r>
            <a:endParaRPr lang="en-US" dirty="0"/>
          </a:p>
          <a:p>
            <a:r>
              <a:rPr lang="nl-NL" dirty="0"/>
              <a:t>2</a:t>
            </a:r>
            <a:r>
              <a:rPr lang="en-US" dirty="0"/>
              <a:t>021</a:t>
            </a:r>
            <a:endParaRPr lang="ru-RU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FEE4CDB1-0025-4858-8A73-B7AFA8163F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107655" y="2529195"/>
            <a:ext cx="1726129" cy="555975"/>
          </a:xfrm>
        </p:spPr>
        <p:txBody>
          <a:bodyPr>
            <a:noAutofit/>
          </a:bodyPr>
          <a:lstStyle/>
          <a:p>
            <a:r>
              <a:rPr lang="nl-NL" sz="2000" dirty="0"/>
              <a:t>Kermis</a:t>
            </a:r>
            <a:endParaRPr lang="en-US" sz="2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E090DB1-EA18-4546-B1A8-E69E81C81BF5}"/>
              </a:ext>
            </a:extLst>
          </p:cNvPr>
          <p:cNvCxnSpPr>
            <a:cxnSpLocks/>
          </p:cNvCxnSpPr>
          <p:nvPr/>
        </p:nvCxnSpPr>
        <p:spPr>
          <a:xfrm flipH="1">
            <a:off x="8329710" y="701264"/>
            <a:ext cx="1" cy="382736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0DDA3D-76BC-4DBA-89E9-02E8F56163B6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4936968" y="672842"/>
            <a:ext cx="6705" cy="411158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0AFEF9-CD6D-4971-A32C-CFB500DDAB60}"/>
              </a:ext>
            </a:extLst>
          </p:cNvPr>
          <p:cNvCxnSpPr>
            <a:cxnSpLocks/>
          </p:cNvCxnSpPr>
          <p:nvPr/>
        </p:nvCxnSpPr>
        <p:spPr>
          <a:xfrm flipH="1">
            <a:off x="6982718" y="2781782"/>
            <a:ext cx="1" cy="382736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3E27D7-CACD-484F-9ADA-20EF5C2EC2DA}"/>
              </a:ext>
            </a:extLst>
          </p:cNvPr>
          <p:cNvCxnSpPr>
            <a:cxnSpLocks/>
          </p:cNvCxnSpPr>
          <p:nvPr/>
        </p:nvCxnSpPr>
        <p:spPr>
          <a:xfrm flipH="1">
            <a:off x="8964051" y="2750745"/>
            <a:ext cx="1" cy="382736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A457F1-3025-4120-9EAD-274AA50D5AEB}"/>
              </a:ext>
            </a:extLst>
          </p:cNvPr>
          <p:cNvCxnSpPr>
            <a:cxnSpLocks/>
          </p:cNvCxnSpPr>
          <p:nvPr/>
        </p:nvCxnSpPr>
        <p:spPr>
          <a:xfrm flipH="1">
            <a:off x="4936967" y="4778992"/>
            <a:ext cx="1" cy="382736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C06EDB3-5BD8-4C84-8EA9-01228483B399}"/>
              </a:ext>
            </a:extLst>
          </p:cNvPr>
          <p:cNvCxnSpPr>
            <a:cxnSpLocks/>
          </p:cNvCxnSpPr>
          <p:nvPr/>
        </p:nvCxnSpPr>
        <p:spPr>
          <a:xfrm flipH="1">
            <a:off x="8974493" y="4788618"/>
            <a:ext cx="1" cy="382736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D0082661-9151-4CD7-A99D-9490A0974732}"/>
              </a:ext>
            </a:extLst>
          </p:cNvPr>
          <p:cNvSpPr txBox="1">
            <a:spLocks/>
          </p:cNvSpPr>
          <p:nvPr/>
        </p:nvSpPr>
        <p:spPr>
          <a:xfrm>
            <a:off x="1674282" y="6337273"/>
            <a:ext cx="10858042" cy="5287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**</a:t>
            </a:r>
            <a:r>
              <a:rPr lang="en-US" sz="3000" dirty="0" err="1"/>
              <a:t>Jubileum</a:t>
            </a:r>
            <a:r>
              <a:rPr lang="en-US" sz="3000" dirty="0"/>
              <a:t> </a:t>
            </a:r>
            <a:r>
              <a:rPr lang="en-US" sz="3000" dirty="0" err="1"/>
              <a:t>versiering</a:t>
            </a:r>
            <a:r>
              <a:rPr lang="en-US" sz="3000" dirty="0"/>
              <a:t> door het hele </a:t>
            </a:r>
            <a:r>
              <a:rPr lang="en-US" sz="3000" dirty="0" err="1"/>
              <a:t>jaar</a:t>
            </a:r>
            <a:r>
              <a:rPr lang="en-US" sz="3000" dirty="0"/>
              <a:t> </a:t>
            </a:r>
            <a:r>
              <a:rPr lang="en-US" sz="3000" dirty="0" err="1"/>
              <a:t>heen</a:t>
            </a:r>
            <a:r>
              <a:rPr lang="en-US" sz="3000" dirty="0"/>
              <a:t> **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57717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CB4C-B5E1-4756-815D-BC6EC8E7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56" y="2365615"/>
            <a:ext cx="3052087" cy="1475598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Plan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D4784F-41FE-47AC-B617-00EA570D30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624" y="3549918"/>
            <a:ext cx="1726129" cy="291597"/>
          </a:xfrm>
        </p:spPr>
        <p:txBody>
          <a:bodyPr/>
          <a:lstStyle/>
          <a:p>
            <a:r>
              <a:rPr lang="en-US" dirty="0"/>
              <a:t>2018-2021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A8FF1C-735A-4A06-B94C-EA60103219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624" y="3889348"/>
            <a:ext cx="1726129" cy="378571"/>
          </a:xfrm>
        </p:spPr>
        <p:txBody>
          <a:bodyPr/>
          <a:lstStyle/>
          <a:p>
            <a:r>
              <a:rPr lang="en-US" dirty="0"/>
              <a:t>~3 Jaren Plan</a:t>
            </a:r>
            <a:endParaRPr lang="ru-RU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AB47DC31-EE68-48D8-9468-C2B842A2380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en-US" dirty="0"/>
              <a:t>2019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A9E837-1CF3-4923-8E30-94AB8B4C21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Q1</a:t>
            </a:r>
            <a:endParaRPr lang="ru-RU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54842DC-5569-4421-BEE9-EC5D80DF6E5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073903" y="148883"/>
            <a:ext cx="1726129" cy="411072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en-US" sz="1800" dirty="0" err="1"/>
              <a:t>Ideeen</a:t>
            </a:r>
            <a:r>
              <a:rPr lang="en-US" sz="1800" dirty="0"/>
              <a:t> </a:t>
            </a:r>
            <a:r>
              <a:rPr lang="en-US" sz="1800" dirty="0" err="1"/>
              <a:t>avond</a:t>
            </a:r>
            <a:endParaRPr lang="en-US" sz="1800" dirty="0"/>
          </a:p>
          <a:p>
            <a:pPr>
              <a:lnSpc>
                <a:spcPct val="50000"/>
              </a:lnSpc>
            </a:pPr>
            <a:r>
              <a:rPr lang="nl-NL" sz="1800"/>
              <a:t>Jeugd</a:t>
            </a:r>
            <a:endParaRPr lang="ru-RU" sz="18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E894C19-9FAB-43B1-85B9-CB0B890E7C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Q2</a:t>
            </a:r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71962F0-0A0F-4FC2-9E69-6265A830C4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Q3</a:t>
            </a:r>
            <a:endParaRPr lang="ru-RU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B193253-F94A-4164-AE5D-6B3931AE17C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59136" y="67962"/>
            <a:ext cx="4631773" cy="425849"/>
          </a:xfrm>
        </p:spPr>
        <p:txBody>
          <a:bodyPr>
            <a:noAutofit/>
          </a:bodyPr>
          <a:lstStyle/>
          <a:p>
            <a:r>
              <a:rPr lang="nl-NL" sz="1800" dirty="0"/>
              <a:t>Algemeen P</a:t>
            </a:r>
            <a:r>
              <a:rPr lang="en-US" sz="1800" dirty="0" err="1"/>
              <a:t>lan</a:t>
            </a:r>
            <a:r>
              <a:rPr lang="en-US" sz="1800" dirty="0"/>
              <a:t> + </a:t>
            </a:r>
            <a:r>
              <a:rPr lang="en-US" sz="1800" dirty="0" err="1"/>
              <a:t>Commissies</a:t>
            </a:r>
            <a:r>
              <a:rPr lang="en-US" sz="1800" dirty="0"/>
              <a:t> + </a:t>
            </a:r>
            <a:r>
              <a:rPr lang="en-US" sz="1800" dirty="0" err="1"/>
              <a:t>Begroting</a:t>
            </a:r>
            <a:r>
              <a:rPr lang="en-US" sz="1800" dirty="0"/>
              <a:t> per </a:t>
            </a:r>
            <a:r>
              <a:rPr lang="en-US" sz="1800" dirty="0" err="1"/>
              <a:t>deel</a:t>
            </a:r>
            <a:r>
              <a:rPr lang="en-US" sz="1800" dirty="0"/>
              <a:t> </a:t>
            </a:r>
            <a:r>
              <a:rPr lang="en-US" sz="1800" dirty="0" err="1"/>
              <a:t>activiteit</a:t>
            </a:r>
            <a:r>
              <a:rPr lang="en-US" sz="1800" dirty="0"/>
              <a:t> (</a:t>
            </a:r>
            <a:r>
              <a:rPr lang="en-US" sz="1800" dirty="0" err="1"/>
              <a:t>haalbaarheid</a:t>
            </a:r>
            <a:r>
              <a:rPr lang="en-US" sz="1800" dirty="0"/>
              <a:t>) + </a:t>
            </a:r>
            <a:r>
              <a:rPr lang="en-US" sz="1800" dirty="0" err="1"/>
              <a:t>finan</a:t>
            </a:r>
            <a:r>
              <a:rPr lang="en-US" sz="1800" dirty="0"/>
              <a:t>. plan</a:t>
            </a:r>
            <a:endParaRPr lang="ru-RU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06E260A-6B73-4483-8F8B-5B22E648BF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Q4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747846D-FA06-4686-A47D-5A668FD95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2020</a:t>
            </a:r>
            <a:endParaRPr lang="ru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4306A44-50E7-4C10-ABF1-71CE55A094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47472" y="2914158"/>
            <a:ext cx="1044000" cy="1044000"/>
          </a:xfrm>
        </p:spPr>
        <p:txBody>
          <a:bodyPr/>
          <a:lstStyle/>
          <a:p>
            <a:r>
              <a:rPr lang="en-US"/>
              <a:t>Q</a:t>
            </a:r>
            <a:r>
              <a:rPr lang="ru-RU"/>
              <a:t>1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8BD9AA2-DFE1-412D-BB95-7989BA1E60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Q</a:t>
            </a:r>
            <a:r>
              <a:rPr lang="ru-RU"/>
              <a:t>2</a:t>
            </a:r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DDFF132-912B-4B2B-B3E5-D1AB199B58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ru-RU" dirty="0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50DBC3-6438-47ED-BA7E-BBD7E0829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Q</a:t>
            </a:r>
            <a:r>
              <a:rPr lang="ru-RU"/>
              <a:t>4</a:t>
            </a:r>
            <a:endParaRPr lang="ru-RU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7C0ECD94-A4CB-4FB7-A7F7-AA32C0ED85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nl-NL" dirty="0"/>
              <a:t>2021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0624EF-8210-444B-9BC7-2C144038C2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Q</a:t>
            </a:r>
            <a:r>
              <a:rPr lang="ru-RU"/>
              <a:t>1</a:t>
            </a:r>
            <a:endParaRPr lang="ru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073D15E-3E59-4781-BA50-8D741A373A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Q</a:t>
            </a:r>
            <a:r>
              <a:rPr lang="ru-RU"/>
              <a:t>2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ACEF7EF-E8CB-4008-A749-3586789460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Q</a:t>
            </a:r>
            <a:r>
              <a:rPr lang="ru-RU"/>
              <a:t>3</a:t>
            </a:r>
            <a:endParaRPr lang="ru-RU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15ADFC7-484C-4FB9-A3C1-CDAA545F73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/>
              <a:t>Q</a:t>
            </a:r>
            <a:r>
              <a:rPr lang="ru-RU"/>
              <a:t>4</a:t>
            </a:r>
            <a:endParaRPr lang="ru-RU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0356F4D-EF6F-4CA4-9F12-1144AB06B63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US" dirty="0" err="1"/>
              <a:t>Einde</a:t>
            </a:r>
            <a:endParaRPr lang="ru-RU" dirty="0"/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9E916FEF-7516-4F0C-BCBA-E5F8A4F6A33D}"/>
              </a:ext>
            </a:extLst>
          </p:cNvPr>
          <p:cNvSpPr txBox="1">
            <a:spLocks/>
          </p:cNvSpPr>
          <p:nvPr/>
        </p:nvSpPr>
        <p:spPr>
          <a:xfrm>
            <a:off x="118556" y="840118"/>
            <a:ext cx="1044000" cy="1044000"/>
          </a:xfrm>
          <a:prstGeom prst="ellipse">
            <a:avLst/>
          </a:prstGeom>
          <a:solidFill>
            <a:schemeClr val="accent5"/>
          </a:solidFill>
          <a:ln w="72390">
            <a:solidFill>
              <a:schemeClr val="bg1"/>
            </a:solidFill>
          </a:ln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200" kern="1200" dirty="0">
                <a:solidFill>
                  <a:srgbClr val="454D55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2018</a:t>
            </a:r>
          </a:p>
        </p:txBody>
      </p:sp>
      <p:sp>
        <p:nvSpPr>
          <p:cNvPr id="51" name="Text Placeholder 45">
            <a:extLst>
              <a:ext uri="{FF2B5EF4-FFF2-40B4-BE49-F238E27FC236}">
                <a16:creationId xmlns:a16="http://schemas.microsoft.com/office/drawing/2014/main" id="{4EED0754-302B-4A7D-AB6E-8085C1F42E96}"/>
              </a:ext>
            </a:extLst>
          </p:cNvPr>
          <p:cNvSpPr txBox="1">
            <a:spLocks/>
          </p:cNvSpPr>
          <p:nvPr/>
        </p:nvSpPr>
        <p:spPr>
          <a:xfrm>
            <a:off x="1374817" y="956118"/>
            <a:ext cx="921871" cy="838246"/>
          </a:xfrm>
          <a:prstGeom prst="ellipse">
            <a:avLst/>
          </a:prstGeom>
          <a:solidFill>
            <a:schemeClr val="bg1"/>
          </a:solidFill>
          <a:ln w="72390">
            <a:solidFill>
              <a:schemeClr val="accent5"/>
            </a:solidFill>
          </a:ln>
        </p:spPr>
        <p:txBody>
          <a:bodyPr vert="horz" lIns="0" tIns="0" rIns="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>
                <a:solidFill>
                  <a:srgbClr val="454D55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</a:t>
            </a:r>
            <a:r>
              <a:rPr lang="ru-RU" dirty="0"/>
              <a:t>4</a:t>
            </a:r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6C9DA78-4AC2-4EF8-AB2C-2BD4561CD664}"/>
              </a:ext>
            </a:extLst>
          </p:cNvPr>
          <p:cNvSpPr txBox="1">
            <a:spLocks/>
          </p:cNvSpPr>
          <p:nvPr/>
        </p:nvSpPr>
        <p:spPr>
          <a:xfrm>
            <a:off x="972687" y="631374"/>
            <a:ext cx="1726129" cy="20427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Ideeen</a:t>
            </a:r>
            <a:r>
              <a:rPr lang="en-US" dirty="0"/>
              <a:t> </a:t>
            </a:r>
            <a:r>
              <a:rPr lang="en-US" dirty="0" err="1"/>
              <a:t>Avond</a:t>
            </a:r>
            <a:endParaRPr lang="ru-RU" dirty="0"/>
          </a:p>
        </p:txBody>
      </p:sp>
      <p:sp>
        <p:nvSpPr>
          <p:cNvPr id="55" name="Text Placeholder 24">
            <a:extLst>
              <a:ext uri="{FF2B5EF4-FFF2-40B4-BE49-F238E27FC236}">
                <a16:creationId xmlns:a16="http://schemas.microsoft.com/office/drawing/2014/main" id="{6E72346F-9A8F-4113-A7D0-EE96797BE604}"/>
              </a:ext>
            </a:extLst>
          </p:cNvPr>
          <p:cNvSpPr txBox="1">
            <a:spLocks/>
          </p:cNvSpPr>
          <p:nvPr/>
        </p:nvSpPr>
        <p:spPr>
          <a:xfrm>
            <a:off x="4275212" y="2274238"/>
            <a:ext cx="5325306" cy="4258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>
                <a:solidFill>
                  <a:srgbClr val="6F0066"/>
                </a:solidFill>
                <a:latin typeface="+mj-lt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nl-NL" sz="1800" dirty="0"/>
              <a:t>Detail uitwerking activiteiten + financieel draagvlak veilig stellen</a:t>
            </a:r>
            <a:endParaRPr lang="ru-RU" sz="1800" dirty="0"/>
          </a:p>
        </p:txBody>
      </p:sp>
      <p:sp>
        <p:nvSpPr>
          <p:cNvPr id="96" name="Text Placeholder 24">
            <a:extLst>
              <a:ext uri="{FF2B5EF4-FFF2-40B4-BE49-F238E27FC236}">
                <a16:creationId xmlns:a16="http://schemas.microsoft.com/office/drawing/2014/main" id="{5B303325-FBEA-419A-9466-3A05CF056E87}"/>
              </a:ext>
            </a:extLst>
          </p:cNvPr>
          <p:cNvSpPr txBox="1">
            <a:spLocks/>
          </p:cNvSpPr>
          <p:nvPr/>
        </p:nvSpPr>
        <p:spPr>
          <a:xfrm>
            <a:off x="4275212" y="4544511"/>
            <a:ext cx="5325306" cy="4258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indent="0" algn="ctr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>
                <a:solidFill>
                  <a:schemeClr val="accent5"/>
                </a:solidFill>
                <a:latin typeface="+mj-lt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nl-NL" sz="1800" dirty="0"/>
              <a:t>Uitvoering Jubileum jaar activiteiten</a:t>
            </a:r>
            <a:endParaRPr lang="ru-RU" sz="1800" dirty="0"/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F75D9E5-24D4-4095-AB42-43CB4A984D11}"/>
              </a:ext>
            </a:extLst>
          </p:cNvPr>
          <p:cNvCxnSpPr/>
          <p:nvPr/>
        </p:nvCxnSpPr>
        <p:spPr>
          <a:xfrm>
            <a:off x="4544309" y="4858328"/>
            <a:ext cx="4802909" cy="0"/>
          </a:xfrm>
          <a:prstGeom prst="straightConnector1">
            <a:avLst/>
          </a:prstGeom>
          <a:solidFill>
            <a:schemeClr val="bg1"/>
          </a:solidFill>
          <a:ln w="72390">
            <a:solidFill>
              <a:schemeClr val="accent5"/>
            </a:solidFill>
            <a:headEnd type="oval" w="med" len="med"/>
            <a:tailEnd type="oval" w="med" len="med"/>
          </a:ln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DA0AAEF-E1EA-43AA-B7FF-C0C1C44C3C62}"/>
              </a:ext>
            </a:extLst>
          </p:cNvPr>
          <p:cNvCxnSpPr/>
          <p:nvPr/>
        </p:nvCxnSpPr>
        <p:spPr>
          <a:xfrm>
            <a:off x="4536410" y="2824779"/>
            <a:ext cx="4802909" cy="0"/>
          </a:xfrm>
          <a:prstGeom prst="straightConnector1">
            <a:avLst/>
          </a:prstGeom>
          <a:solidFill>
            <a:schemeClr val="bg1"/>
          </a:solidFill>
          <a:ln w="72390">
            <a:solidFill>
              <a:schemeClr val="tx2"/>
            </a:solidFill>
            <a:headEnd type="oval" w="med" len="med"/>
            <a:tailEnd type="oval" w="med" len="med"/>
          </a:ln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A01FB2F-37FB-4F0C-9A54-B85599FB9BF5}"/>
              </a:ext>
            </a:extLst>
          </p:cNvPr>
          <p:cNvCxnSpPr>
            <a:cxnSpLocks/>
          </p:cNvCxnSpPr>
          <p:nvPr/>
        </p:nvCxnSpPr>
        <p:spPr>
          <a:xfrm>
            <a:off x="4345089" y="733512"/>
            <a:ext cx="1183756" cy="0"/>
          </a:xfrm>
          <a:prstGeom prst="straightConnector1">
            <a:avLst/>
          </a:prstGeom>
          <a:solidFill>
            <a:schemeClr val="bg1"/>
          </a:solidFill>
          <a:ln w="72390">
            <a:solidFill>
              <a:srgbClr val="BAC82F"/>
            </a:solidFill>
            <a:headEnd type="oval" w="med" len="med"/>
            <a:tailEnd type="oval" w="med" len="med"/>
          </a:ln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F934A6F0-9D58-4277-BCCE-EAE28888D592}"/>
              </a:ext>
            </a:extLst>
          </p:cNvPr>
          <p:cNvCxnSpPr>
            <a:cxnSpLocks/>
          </p:cNvCxnSpPr>
          <p:nvPr/>
        </p:nvCxnSpPr>
        <p:spPr>
          <a:xfrm>
            <a:off x="5919548" y="733512"/>
            <a:ext cx="3571924" cy="0"/>
          </a:xfrm>
          <a:prstGeom prst="straightConnector1">
            <a:avLst/>
          </a:prstGeom>
          <a:solidFill>
            <a:schemeClr val="bg1"/>
          </a:solidFill>
          <a:ln w="7239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393134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01189C-EE6A-445D-B4D9-1F1D3A7B7B99}"/>
              </a:ext>
            </a:extLst>
          </p:cNvPr>
          <p:cNvSpPr txBox="1"/>
          <p:nvPr/>
        </p:nvSpPr>
        <p:spPr>
          <a:xfrm>
            <a:off x="246706" y="810849"/>
            <a:ext cx="11331179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Verzamelen ideeën vanuit de jeugd </a:t>
            </a:r>
          </a:p>
          <a:p>
            <a:pPr marL="342900" indent="-342900">
              <a:buAutoNum type="arabicPeriod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Verenigingen, Stichtingen en individuen: bij deze willen wij iedereen uitnodigen om hier samen </a:t>
            </a:r>
          </a:p>
          <a:p>
            <a:pPr lvl="1"/>
            <a:r>
              <a:rPr lang="nl-NL" sz="2000" b="1" dirty="0"/>
              <a:t>verdere invulling </a:t>
            </a:r>
            <a:r>
              <a:rPr lang="nl-NL" sz="2000" dirty="0"/>
              <a:t>aan te geven en </a:t>
            </a:r>
            <a:r>
              <a:rPr lang="nl-NL" sz="2000" b="1" dirty="0"/>
              <a:t>aanmelden </a:t>
            </a:r>
            <a:r>
              <a:rPr lang="nl-NL" sz="2000" dirty="0"/>
              <a:t>voor een van de commissies:</a:t>
            </a:r>
          </a:p>
          <a:p>
            <a:pPr lvl="1"/>
            <a:endParaRPr lang="nl-NL" sz="2000" dirty="0"/>
          </a:p>
          <a:p>
            <a:pPr marL="914400" lvl="1" indent="-457200">
              <a:buFont typeface="+mj-lt"/>
              <a:buAutoNum type="arabicPeriod"/>
            </a:pPr>
            <a:r>
              <a:rPr lang="nl-NL" sz="2000" dirty="0"/>
              <a:t>Aftrap jubileum jaar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/>
              <a:t>Kennis Expo De Rips (presentatie van de Rips van toen tot nu, in beeld, geluid en spel)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/>
              <a:t>Bosfeestdag(en)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 err="1"/>
              <a:t>Ripse</a:t>
            </a:r>
            <a:r>
              <a:rPr lang="nl-NL" sz="2000" dirty="0"/>
              <a:t> </a:t>
            </a:r>
            <a:r>
              <a:rPr lang="nl-NL" sz="2000" dirty="0" err="1"/>
              <a:t>Ondernemersdag</a:t>
            </a:r>
            <a:r>
              <a:rPr lang="nl-NL" sz="2000" dirty="0"/>
              <a:t>(en)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/>
              <a:t>100</a:t>
            </a:r>
            <a:r>
              <a:rPr lang="nl-NL" sz="2000" baseline="30000" dirty="0"/>
              <a:t>ste</a:t>
            </a:r>
            <a:r>
              <a:rPr lang="nl-NL" sz="2000" dirty="0"/>
              <a:t> Verjaardag De Rips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/>
              <a:t>Dorpsversiering </a:t>
            </a:r>
          </a:p>
          <a:p>
            <a:pPr marL="800100" lvl="1" indent="-342900">
              <a:buFontTx/>
              <a:buChar char="-"/>
            </a:pPr>
            <a:endParaRPr lang="nl-NL" sz="2000" dirty="0"/>
          </a:p>
          <a:p>
            <a:r>
              <a:rPr lang="nl-NL" sz="2000" dirty="0"/>
              <a:t>	De commissies kunnen a.d.h.v. de verzamelde ideeën (en nieuwe ideeën) </a:t>
            </a:r>
          </a:p>
          <a:p>
            <a:r>
              <a:rPr lang="nl-NL" sz="2000" dirty="0"/>
              <a:t>	een leuke invulling geven aan deze gebeurtenissen. </a:t>
            </a:r>
          </a:p>
          <a:p>
            <a:endParaRPr lang="nl-NL" sz="2000" dirty="0"/>
          </a:p>
          <a:p>
            <a:r>
              <a:rPr lang="nl-NL" sz="2000" dirty="0"/>
              <a:t>	Leuke initiatieven kunnen uiteraard ook buiten deze </a:t>
            </a:r>
          </a:p>
          <a:p>
            <a:r>
              <a:rPr lang="nl-NL" sz="2000" dirty="0"/>
              <a:t>	gebeurtenissen plaatsvinden, echter is het verstandig dat we de planning met </a:t>
            </a:r>
          </a:p>
          <a:p>
            <a:r>
              <a:rPr lang="nl-NL" sz="2000" dirty="0"/>
              <a:t>	elkaar afstemmen zodat we een goede en gezonde verdeling hebben door </a:t>
            </a:r>
          </a:p>
          <a:p>
            <a:r>
              <a:rPr lang="nl-NL" sz="2000" dirty="0"/>
              <a:t>	het gehele jaar heen.     </a:t>
            </a:r>
            <a:endParaRPr lang="en-US" sz="2000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C4B63265-E89F-46F9-86B1-F192E58A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82" y="0"/>
            <a:ext cx="10515600" cy="810849"/>
          </a:xfrm>
        </p:spPr>
        <p:txBody>
          <a:bodyPr/>
          <a:lstStyle/>
          <a:p>
            <a:r>
              <a:rPr lang="nl-NL" dirty="0"/>
              <a:t>Vervolg stappen: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48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0C6D82"/>
      </a:dk1>
      <a:lt1>
        <a:srgbClr val="FFFFFF"/>
      </a:lt1>
      <a:dk2>
        <a:srgbClr val="6F0066"/>
      </a:dk2>
      <a:lt2>
        <a:srgbClr val="1E597D"/>
      </a:lt2>
      <a:accent1>
        <a:srgbClr val="571B6D"/>
      </a:accent1>
      <a:accent2>
        <a:srgbClr val="2CA05B"/>
      </a:accent2>
      <a:accent3>
        <a:srgbClr val="C90B24"/>
      </a:accent3>
      <a:accent4>
        <a:srgbClr val="E8611D"/>
      </a:accent4>
      <a:accent5>
        <a:srgbClr val="F39D21"/>
      </a:accent5>
      <a:accent6>
        <a:srgbClr val="1B866F"/>
      </a:accent6>
      <a:hlink>
        <a:srgbClr val="0C6D82"/>
      </a:hlink>
      <a:folHlink>
        <a:srgbClr val="0C6D82"/>
      </a:folHlink>
    </a:clrScheme>
    <a:fontScheme name="Custom 10">
      <a:majorFont>
        <a:latin typeface="Franklin Gothic Dem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72390">
          <a:solidFill>
            <a:srgbClr val="454D55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oadmap_Timeline_05_MO - v3" id="{A9CD7B3E-F553-4D42-AA9A-34F849A8D81E}" vid="{892193B0-ABEF-4C5B-ACF0-242E70DE990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8A1B1B-EE41-4773-851F-0027C8214331}">
  <ds:schemaRefs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6dc4bcd6-49db-4c07-9060-8acfc67cef9f"/>
    <ds:schemaRef ds:uri="http://schemas.microsoft.com/office/infopath/2007/PartnerControls"/>
    <ds:schemaRef ds:uri="http://purl.org/dc/terms/"/>
    <ds:schemaRef ds:uri="fb0879af-3eba-417a-a55a-ffe6dcd6ca77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0269403-FA3E-40CD-898C-286105FEE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EC926F-FDE5-4562-99B8-30912DF116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Colorful product roadmap timeline </Template>
  <TotalTime>0</TotalTime>
  <Words>273</Words>
  <Application>Microsoft Office PowerPoint</Application>
  <PresentationFormat>Breedbeeld</PresentationFormat>
  <Paragraphs>119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Franklin Gothic Demi</vt:lpstr>
      <vt:lpstr>Segoe UI</vt:lpstr>
      <vt:lpstr>Segoe UI Semilight</vt:lpstr>
      <vt:lpstr>Times New Roman</vt:lpstr>
      <vt:lpstr>Tw Cen MT Condensed Extra Bold</vt:lpstr>
      <vt:lpstr>Office Theme</vt:lpstr>
      <vt:lpstr>1_Office Theme</vt:lpstr>
      <vt:lpstr>PowerPoint-presentatie</vt:lpstr>
      <vt:lpstr>Impressie van de ideeën avond 29 Oktober 2018</vt:lpstr>
      <vt:lpstr>Impressie van de ideeën avond</vt:lpstr>
      <vt:lpstr>Flipover sheets</vt:lpstr>
      <vt:lpstr>Impressie van de ideeën avond</vt:lpstr>
      <vt:lpstr>Uitkomst ideeën avond 29 Okt 2018</vt:lpstr>
      <vt:lpstr>Kalender 100 Jaar  De Rips</vt:lpstr>
      <vt:lpstr> Plan</vt:lpstr>
      <vt:lpstr>Vervolg stappen: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2018-11-19T13:28:28Z</dcterms:created>
  <dcterms:modified xsi:type="dcterms:W3CDTF">2018-12-07T14:15:50Z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