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B15-44D9-4B2B-AD5C-98FD6205DC21}" type="datetimeFigureOut">
              <a:rPr lang="nl-NL" smtClean="0"/>
              <a:t>31-5-2019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2064-9C3E-4E0D-9947-B514D71AD76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B15-44D9-4B2B-AD5C-98FD6205DC21}" type="datetimeFigureOut">
              <a:rPr lang="nl-NL" smtClean="0"/>
              <a:t>31-5-2019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2064-9C3E-4E0D-9947-B514D71AD76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B15-44D9-4B2B-AD5C-98FD6205DC21}" type="datetimeFigureOut">
              <a:rPr lang="nl-NL" smtClean="0"/>
              <a:t>31-5-2019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2064-9C3E-4E0D-9947-B514D71AD76D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B15-44D9-4B2B-AD5C-98FD6205DC21}" type="datetimeFigureOut">
              <a:rPr lang="nl-NL" smtClean="0"/>
              <a:t>31-5-2019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2064-9C3E-4E0D-9947-B514D71AD76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B15-44D9-4B2B-AD5C-98FD6205DC21}" type="datetimeFigureOut">
              <a:rPr lang="nl-NL" smtClean="0"/>
              <a:t>31-5-2019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2064-9C3E-4E0D-9947-B514D71AD76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B15-44D9-4B2B-AD5C-98FD6205DC21}" type="datetimeFigureOut">
              <a:rPr lang="nl-NL" smtClean="0"/>
              <a:t>31-5-2019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2064-9C3E-4E0D-9947-B514D71AD76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B15-44D9-4B2B-AD5C-98FD6205DC21}" type="datetimeFigureOut">
              <a:rPr lang="nl-NL" smtClean="0"/>
              <a:t>31-5-2019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2064-9C3E-4E0D-9947-B514D71AD76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B15-44D9-4B2B-AD5C-98FD6205DC21}" type="datetimeFigureOut">
              <a:rPr lang="nl-NL" smtClean="0"/>
              <a:t>31-5-2019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2064-9C3E-4E0D-9947-B514D71AD76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B15-44D9-4B2B-AD5C-98FD6205DC21}" type="datetimeFigureOut">
              <a:rPr lang="nl-NL" smtClean="0"/>
              <a:t>31-5-2019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2064-9C3E-4E0D-9947-B514D71AD76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B15-44D9-4B2B-AD5C-98FD6205DC21}" type="datetimeFigureOut">
              <a:rPr lang="nl-NL" smtClean="0"/>
              <a:t>31-5-2019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2064-9C3E-4E0D-9947-B514D71AD76D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FB15-44D9-4B2B-AD5C-98FD6205DC21}" type="datetimeFigureOut">
              <a:rPr lang="nl-NL" smtClean="0"/>
              <a:t>31-5-2019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2064-9C3E-4E0D-9947-B514D71AD76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607FB15-44D9-4B2B-AD5C-98FD6205DC21}" type="datetimeFigureOut">
              <a:rPr lang="nl-NL" smtClean="0"/>
              <a:t>31-5-2019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BD52064-9C3E-4E0D-9947-B514D71AD76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redactie@derips.n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2624" y="2674938"/>
            <a:ext cx="488669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Communicatie Commissie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200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2548880"/>
          </a:xfrm>
        </p:spPr>
        <p:txBody>
          <a:bodyPr/>
          <a:lstStyle/>
          <a:p>
            <a:r>
              <a:rPr lang="nl-NL" dirty="0" smtClean="0"/>
              <a:t>Informeren over de sociale activiteiten in de Rips.</a:t>
            </a:r>
          </a:p>
          <a:p>
            <a:r>
              <a:rPr lang="nl-NL" dirty="0" smtClean="0"/>
              <a:t>Onderlinge verbindingen hebben hier baat bij.</a:t>
            </a:r>
          </a:p>
          <a:p>
            <a:r>
              <a:rPr lang="nl-NL" dirty="0" smtClean="0"/>
              <a:t>Kan (nieuwe) inwoners stimuleren zich aan te sluiten bij een organisatie of vereniging.</a:t>
            </a:r>
          </a:p>
          <a:p>
            <a:r>
              <a:rPr lang="nl-NL" dirty="0" smtClean="0"/>
              <a:t>Leefbaarheid van het dorp wordt behouden.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Doelstelling communicatie commissie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922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17440"/>
            <a:ext cx="8229600" cy="5040560"/>
          </a:xfrm>
        </p:spPr>
        <p:txBody>
          <a:bodyPr>
            <a:normAutofit/>
          </a:bodyPr>
          <a:lstStyle/>
          <a:p>
            <a:r>
              <a:rPr lang="nl-NL" dirty="0" smtClean="0"/>
              <a:t>Alle inwoners van de rips </a:t>
            </a:r>
            <a:r>
              <a:rPr lang="nl-NL" sz="2400" dirty="0" smtClean="0"/>
              <a:t>(Onderscheid op leeftijd)</a:t>
            </a:r>
            <a:br>
              <a:rPr lang="nl-NL" sz="2400" dirty="0" smtClean="0"/>
            </a:br>
            <a:endParaRPr lang="nl-NL" sz="2400" dirty="0" smtClean="0"/>
          </a:p>
          <a:p>
            <a:r>
              <a:rPr lang="nl-NL" dirty="0" smtClean="0"/>
              <a:t>Ouderen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Middelbare leeftijd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Jongeren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Doelgroep(en)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53" y="2420888"/>
            <a:ext cx="1811829" cy="9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0" y="3573016"/>
            <a:ext cx="1739821" cy="10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69" y="4941168"/>
            <a:ext cx="157372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73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7569">
            <a:off x="614317" y="1999624"/>
            <a:ext cx="268829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Diverse middelen</a:t>
            </a:r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2278477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467">
            <a:off x="780038" y="3798006"/>
            <a:ext cx="3311649" cy="208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209" y="4189928"/>
            <a:ext cx="3353101" cy="212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777">
            <a:off x="6469748" y="213664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51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7890" y="2348880"/>
            <a:ext cx="7408333" cy="3450696"/>
          </a:xfrm>
        </p:spPr>
        <p:txBody>
          <a:bodyPr/>
          <a:lstStyle/>
          <a:p>
            <a:r>
              <a:rPr lang="nl-NL" dirty="0" smtClean="0"/>
              <a:t>Coördinator</a:t>
            </a:r>
          </a:p>
          <a:p>
            <a:r>
              <a:rPr lang="nl-NL" dirty="0" smtClean="0"/>
              <a:t>Tekstschrijvers/fotografen</a:t>
            </a:r>
          </a:p>
          <a:p>
            <a:r>
              <a:rPr lang="nl-NL" dirty="0" smtClean="0"/>
              <a:t>Beheerders </a:t>
            </a:r>
            <a:r>
              <a:rPr lang="nl-NL" dirty="0" err="1" smtClean="0"/>
              <a:t>Social</a:t>
            </a:r>
            <a:r>
              <a:rPr lang="nl-NL" dirty="0" smtClean="0"/>
              <a:t> Media</a:t>
            </a:r>
          </a:p>
          <a:p>
            <a:r>
              <a:rPr lang="nl-NL" dirty="0" smtClean="0"/>
              <a:t>Contactpersoon maatschappelijke organisaties en verenigingen</a:t>
            </a:r>
          </a:p>
          <a:p>
            <a:r>
              <a:rPr lang="nl-NL" dirty="0" smtClean="0"/>
              <a:t>Beheerder website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Vele handen maken licht werk!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45" y="4869159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70" y="4869158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38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redactie@derips.nl</a:t>
            </a:r>
            <a:endParaRPr lang="nl-NL" dirty="0" smtClean="0"/>
          </a:p>
          <a:p>
            <a:r>
              <a:rPr lang="nl-NL" dirty="0" smtClean="0"/>
              <a:t>Meld je aan voor de communicatiecommissie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Wil jij ook helpen?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04" y="3645024"/>
            <a:ext cx="4286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241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88</Words>
  <Application>Microsoft Office PowerPoint</Application>
  <PresentationFormat>Diavoorstelling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Golfvorm</vt:lpstr>
      <vt:lpstr>Communicatie Commissie</vt:lpstr>
      <vt:lpstr>Doelstelling communicatie commissie</vt:lpstr>
      <vt:lpstr>Doelgroep(en)</vt:lpstr>
      <vt:lpstr>Diverse middelen</vt:lpstr>
      <vt:lpstr>Vele handen maken licht werk!</vt:lpstr>
      <vt:lpstr>Wil jij ook helpen?</vt:lpstr>
    </vt:vector>
  </TitlesOfParts>
  <Company>Vinny27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Communicatiecommissie</dc:title>
  <dc:creator>Ria Kandelaars</dc:creator>
  <cp:lastModifiedBy>Ria Kandelaars</cp:lastModifiedBy>
  <cp:revision>7</cp:revision>
  <dcterms:created xsi:type="dcterms:W3CDTF">2019-05-31T10:14:50Z</dcterms:created>
  <dcterms:modified xsi:type="dcterms:W3CDTF">2019-05-31T11:23:42Z</dcterms:modified>
</cp:coreProperties>
</file>