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2" r:id="rId5"/>
  </p:sldMasterIdLst>
  <p:notesMasterIdLst>
    <p:notesMasterId r:id="rId15"/>
  </p:notesMasterIdLst>
  <p:handoutMasterIdLst>
    <p:handoutMasterId r:id="rId16"/>
  </p:handoutMasterIdLst>
  <p:sldIdLst>
    <p:sldId id="267" r:id="rId6"/>
    <p:sldId id="258" r:id="rId7"/>
    <p:sldId id="268" r:id="rId8"/>
    <p:sldId id="269" r:id="rId9"/>
    <p:sldId id="257" r:id="rId10"/>
    <p:sldId id="265" r:id="rId11"/>
    <p:sldId id="270" r:id="rId12"/>
    <p:sldId id="271" r:id="rId13"/>
    <p:sldId id="25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C82F"/>
    <a:srgbClr val="F8A022"/>
    <a:srgbClr val="A7255F"/>
    <a:srgbClr val="571B6D"/>
    <a:srgbClr val="1B876F"/>
    <a:srgbClr val="CDD769"/>
    <a:srgbClr val="FFFFFF"/>
    <a:srgbClr val="F39D21"/>
    <a:srgbClr val="980548"/>
    <a:srgbClr val="990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C1672-6FA9-4656-B4FC-7779C0FF61E6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B7048FA-4DA9-4B58-BDE0-16DBC1E2EA5C}">
      <dgm:prSet phldrT="[Text]"/>
      <dgm:spPr>
        <a:solidFill>
          <a:srgbClr val="BAC82F"/>
        </a:solidFill>
      </dgm:spPr>
      <dgm:t>
        <a:bodyPr/>
        <a:lstStyle/>
        <a:p>
          <a:r>
            <a:rPr lang="en-US" dirty="0"/>
            <a:t>Opening </a:t>
          </a:r>
          <a:r>
            <a:rPr lang="en-US" dirty="0" err="1"/>
            <a:t>Jubileum</a:t>
          </a:r>
          <a:r>
            <a:rPr lang="en-US" dirty="0"/>
            <a:t> </a:t>
          </a:r>
          <a:r>
            <a:rPr lang="en-US" dirty="0" err="1"/>
            <a:t>Jaar</a:t>
          </a:r>
          <a:endParaRPr lang="en-US" dirty="0"/>
        </a:p>
      </dgm:t>
    </dgm:pt>
    <dgm:pt modelId="{F2308431-DA92-4517-B147-236DE4D4CABE}" type="parTrans" cxnId="{4EB21C77-7C99-47CB-AFD7-B5946FD6CE1E}">
      <dgm:prSet/>
      <dgm:spPr/>
      <dgm:t>
        <a:bodyPr/>
        <a:lstStyle/>
        <a:p>
          <a:endParaRPr lang="en-US"/>
        </a:p>
      </dgm:t>
    </dgm:pt>
    <dgm:pt modelId="{FD7266E9-C925-4BF1-B040-C82AA4563278}" type="sibTrans" cxnId="{4EB21C77-7C99-47CB-AFD7-B5946FD6CE1E}">
      <dgm:prSet/>
      <dgm:spPr/>
      <dgm:t>
        <a:bodyPr/>
        <a:lstStyle/>
        <a:p>
          <a:endParaRPr lang="en-US"/>
        </a:p>
      </dgm:t>
    </dgm:pt>
    <dgm:pt modelId="{FB73E1FB-0153-4493-BB83-731380858938}">
      <dgm:prSet phldrT="[Text]"/>
      <dgm:spPr>
        <a:noFill/>
      </dgm:spPr>
      <dgm:t>
        <a:bodyPr/>
        <a:lstStyle/>
        <a:p>
          <a:r>
            <a:rPr lang="en-US" dirty="0" err="1"/>
            <a:t>Spetterende</a:t>
          </a:r>
          <a:r>
            <a:rPr lang="en-US" dirty="0"/>
            <a:t> opening &amp; </a:t>
          </a:r>
          <a:r>
            <a:rPr lang="en-US" dirty="0" err="1"/>
            <a:t>aftrap</a:t>
          </a:r>
          <a:endParaRPr lang="en-US" dirty="0"/>
        </a:p>
      </dgm:t>
    </dgm:pt>
    <dgm:pt modelId="{8C810F33-BE67-4283-84E2-5542632AE3A7}" type="parTrans" cxnId="{EB8049F2-98DA-455A-91AF-FD7ED2A5C1A1}">
      <dgm:prSet/>
      <dgm:spPr/>
      <dgm:t>
        <a:bodyPr/>
        <a:lstStyle/>
        <a:p>
          <a:endParaRPr lang="en-US"/>
        </a:p>
      </dgm:t>
    </dgm:pt>
    <dgm:pt modelId="{17032D9B-680F-4623-86B1-044CD97E3F0D}" type="sibTrans" cxnId="{EB8049F2-98DA-455A-91AF-FD7ED2A5C1A1}">
      <dgm:prSet/>
      <dgm:spPr/>
      <dgm:t>
        <a:bodyPr/>
        <a:lstStyle/>
        <a:p>
          <a:endParaRPr lang="en-US"/>
        </a:p>
      </dgm:t>
    </dgm:pt>
    <dgm:pt modelId="{25BB37BA-3B62-45A1-ADDD-35B668FDE93A}">
      <dgm:prSet phldrT="[Text]"/>
      <dgm:spPr>
        <a:solidFill>
          <a:srgbClr val="1B876F"/>
        </a:solidFill>
      </dgm:spPr>
      <dgm:t>
        <a:bodyPr/>
        <a:lstStyle/>
        <a:p>
          <a:r>
            <a:rPr lang="en-US" dirty="0" err="1"/>
            <a:t>Kennis</a:t>
          </a:r>
          <a:r>
            <a:rPr lang="en-US" dirty="0"/>
            <a:t> Expo</a:t>
          </a:r>
        </a:p>
      </dgm:t>
    </dgm:pt>
    <dgm:pt modelId="{E20AEAC6-351C-49C0-965B-2DB932A3CF00}" type="parTrans" cxnId="{7730DC0F-01AA-46B8-867B-9752C94DFE84}">
      <dgm:prSet/>
      <dgm:spPr/>
      <dgm:t>
        <a:bodyPr/>
        <a:lstStyle/>
        <a:p>
          <a:endParaRPr lang="en-US"/>
        </a:p>
      </dgm:t>
    </dgm:pt>
    <dgm:pt modelId="{5218FA11-C43B-42BC-B44D-F89686F0ABC8}" type="sibTrans" cxnId="{7730DC0F-01AA-46B8-867B-9752C94DFE84}">
      <dgm:prSet/>
      <dgm:spPr/>
      <dgm:t>
        <a:bodyPr/>
        <a:lstStyle/>
        <a:p>
          <a:endParaRPr lang="en-US"/>
        </a:p>
      </dgm:t>
    </dgm:pt>
    <dgm:pt modelId="{4B066E5F-01CE-4733-A7B7-04D018673441}">
      <dgm:prSet phldrT="[Text]"/>
      <dgm:spPr>
        <a:noFill/>
      </dgm:spPr>
      <dgm:t>
        <a:bodyPr/>
        <a:lstStyle/>
        <a:p>
          <a:r>
            <a:rPr lang="en-US" dirty="0" err="1"/>
            <a:t>Presentatie</a:t>
          </a:r>
          <a:r>
            <a:rPr lang="en-US" dirty="0"/>
            <a:t> </a:t>
          </a:r>
          <a:r>
            <a:rPr lang="en-US" dirty="0" err="1"/>
            <a:t>boek</a:t>
          </a:r>
          <a:r>
            <a:rPr lang="en-US" dirty="0"/>
            <a:t> 100 </a:t>
          </a:r>
          <a:r>
            <a:rPr lang="en-US" dirty="0" err="1"/>
            <a:t>jaar</a:t>
          </a:r>
          <a:endParaRPr lang="en-US" dirty="0"/>
        </a:p>
      </dgm:t>
    </dgm:pt>
    <dgm:pt modelId="{70C39E9D-D4FB-4340-A539-14F756375D64}" type="parTrans" cxnId="{2A6C6933-A640-449C-8D71-0678F11E8027}">
      <dgm:prSet/>
      <dgm:spPr/>
      <dgm:t>
        <a:bodyPr/>
        <a:lstStyle/>
        <a:p>
          <a:endParaRPr lang="en-US"/>
        </a:p>
      </dgm:t>
    </dgm:pt>
    <dgm:pt modelId="{68B309EE-32E8-4EBD-AF60-4B3BFD4A3D9F}" type="sibTrans" cxnId="{2A6C6933-A640-449C-8D71-0678F11E8027}">
      <dgm:prSet/>
      <dgm:spPr/>
      <dgm:t>
        <a:bodyPr/>
        <a:lstStyle/>
        <a:p>
          <a:endParaRPr lang="en-US"/>
        </a:p>
      </dgm:t>
    </dgm:pt>
    <dgm:pt modelId="{916E5FDF-1511-4D62-8687-F08C0162D688}">
      <dgm:prSet phldrT="[Text]"/>
      <dgm:spPr>
        <a:solidFill>
          <a:srgbClr val="571B6D"/>
        </a:solidFill>
      </dgm:spPr>
      <dgm:t>
        <a:bodyPr/>
        <a:lstStyle/>
        <a:p>
          <a:r>
            <a:rPr lang="en-US" dirty="0" err="1"/>
            <a:t>Bosfeest</a:t>
          </a:r>
          <a:endParaRPr lang="en-US" dirty="0"/>
        </a:p>
      </dgm:t>
    </dgm:pt>
    <dgm:pt modelId="{F0CA5AA4-B9D8-48EF-86AF-4D8877603544}" type="parTrans" cxnId="{B80B5AAA-0A45-431C-988A-286ADC71A876}">
      <dgm:prSet/>
      <dgm:spPr/>
      <dgm:t>
        <a:bodyPr/>
        <a:lstStyle/>
        <a:p>
          <a:endParaRPr lang="en-US"/>
        </a:p>
      </dgm:t>
    </dgm:pt>
    <dgm:pt modelId="{A51D3B41-B704-49A8-A9CB-F770E154B7FC}" type="sibTrans" cxnId="{B80B5AAA-0A45-431C-988A-286ADC71A876}">
      <dgm:prSet/>
      <dgm:spPr/>
      <dgm:t>
        <a:bodyPr/>
        <a:lstStyle/>
        <a:p>
          <a:endParaRPr lang="en-US"/>
        </a:p>
      </dgm:t>
    </dgm:pt>
    <dgm:pt modelId="{B93C54B4-5D49-450F-A36D-C36668809AB4}">
      <dgm:prSet phldrT="[Text]"/>
      <dgm:spPr>
        <a:noFill/>
      </dgm:spPr>
      <dgm:t>
        <a:bodyPr/>
        <a:lstStyle/>
        <a:p>
          <a:r>
            <a:rPr lang="en-US" dirty="0" err="1"/>
            <a:t>Foto</a:t>
          </a:r>
          <a:r>
            <a:rPr lang="en-US" dirty="0"/>
            <a:t> / </a:t>
          </a:r>
          <a:r>
            <a:rPr lang="en-US" dirty="0" err="1"/>
            <a:t>kunstroute</a:t>
          </a:r>
          <a:r>
            <a:rPr lang="en-US" dirty="0"/>
            <a:t> in het</a:t>
          </a:r>
        </a:p>
      </dgm:t>
    </dgm:pt>
    <dgm:pt modelId="{8D5CA3F0-ECA4-4482-9FE4-8D8337CE761F}" type="parTrans" cxnId="{5CDB0FD1-A04C-4AB7-A840-516C932875CE}">
      <dgm:prSet/>
      <dgm:spPr/>
      <dgm:t>
        <a:bodyPr/>
        <a:lstStyle/>
        <a:p>
          <a:endParaRPr lang="en-US"/>
        </a:p>
      </dgm:t>
    </dgm:pt>
    <dgm:pt modelId="{8E5F8DB6-0AEF-47CE-A1B4-DCDF8F581D59}" type="sibTrans" cxnId="{5CDB0FD1-A04C-4AB7-A840-516C932875CE}">
      <dgm:prSet/>
      <dgm:spPr/>
      <dgm:t>
        <a:bodyPr/>
        <a:lstStyle/>
        <a:p>
          <a:endParaRPr lang="en-US"/>
        </a:p>
      </dgm:t>
    </dgm:pt>
    <dgm:pt modelId="{34B13EF9-D902-44DA-8BD6-B008EED36511}">
      <dgm:prSet phldrT="[Text]"/>
      <dgm:spPr>
        <a:solidFill>
          <a:srgbClr val="A7255F"/>
        </a:solidFill>
      </dgm:spPr>
      <dgm:t>
        <a:bodyPr/>
        <a:lstStyle/>
        <a:p>
          <a:r>
            <a:rPr lang="en-US" dirty="0"/>
            <a:t>De Rips </a:t>
          </a:r>
          <a:r>
            <a:rPr lang="en-US" dirty="0" err="1"/>
            <a:t>Onderneemt</a:t>
          </a:r>
          <a:endParaRPr lang="en-US" dirty="0"/>
        </a:p>
      </dgm:t>
    </dgm:pt>
    <dgm:pt modelId="{F5BDEAFB-E6E9-4337-91AE-52E7EC3997DD}" type="parTrans" cxnId="{C3E0ED00-6E43-4FAE-AB75-6260F7AD1A92}">
      <dgm:prSet/>
      <dgm:spPr/>
      <dgm:t>
        <a:bodyPr/>
        <a:lstStyle/>
        <a:p>
          <a:endParaRPr lang="en-US"/>
        </a:p>
      </dgm:t>
    </dgm:pt>
    <dgm:pt modelId="{D476BF8F-08EB-4DD5-B059-D49396097095}" type="sibTrans" cxnId="{C3E0ED00-6E43-4FAE-AB75-6260F7AD1A92}">
      <dgm:prSet/>
      <dgm:spPr/>
      <dgm:t>
        <a:bodyPr/>
        <a:lstStyle/>
        <a:p>
          <a:endParaRPr lang="en-US"/>
        </a:p>
      </dgm:t>
    </dgm:pt>
    <dgm:pt modelId="{53EA92FD-4BA5-4B2C-8606-847D0C704925}">
      <dgm:prSet phldrT="[Text]"/>
      <dgm:spPr>
        <a:noFill/>
      </dgm:spPr>
      <dgm:t>
        <a:bodyPr/>
        <a:lstStyle/>
        <a:p>
          <a:r>
            <a:rPr lang="en-US" dirty="0" err="1"/>
            <a:t>Ontwikkelen</a:t>
          </a:r>
          <a:r>
            <a:rPr lang="en-US" dirty="0"/>
            <a:t> / </a:t>
          </a:r>
          <a:r>
            <a:rPr lang="en-US" dirty="0" err="1"/>
            <a:t>presenteren</a:t>
          </a:r>
          <a:endParaRPr lang="en-US" dirty="0"/>
        </a:p>
      </dgm:t>
    </dgm:pt>
    <dgm:pt modelId="{D92E8A11-2B0E-45EF-8302-2B39D97CC23D}" type="parTrans" cxnId="{9BD05F0F-BF28-4AE0-B5B2-7EAA0CA14758}">
      <dgm:prSet/>
      <dgm:spPr/>
      <dgm:t>
        <a:bodyPr/>
        <a:lstStyle/>
        <a:p>
          <a:endParaRPr lang="en-US"/>
        </a:p>
      </dgm:t>
    </dgm:pt>
    <dgm:pt modelId="{91824D0B-5774-481B-8DF6-BDD5FB09FFC5}" type="sibTrans" cxnId="{9BD05F0F-BF28-4AE0-B5B2-7EAA0CA14758}">
      <dgm:prSet/>
      <dgm:spPr/>
      <dgm:t>
        <a:bodyPr/>
        <a:lstStyle/>
        <a:p>
          <a:endParaRPr lang="en-US"/>
        </a:p>
      </dgm:t>
    </dgm:pt>
    <dgm:pt modelId="{A2598167-28C3-41C3-BB9B-8EE8DA19765F}">
      <dgm:prSet phldrT="[Text]"/>
      <dgm:spPr>
        <a:solidFill>
          <a:srgbClr val="F8A022"/>
        </a:solidFill>
      </dgm:spPr>
      <dgm:t>
        <a:bodyPr/>
        <a:lstStyle/>
        <a:p>
          <a:r>
            <a:rPr lang="en-US" dirty="0" err="1"/>
            <a:t>Verjaardag</a:t>
          </a:r>
          <a:endParaRPr lang="en-US" dirty="0"/>
        </a:p>
      </dgm:t>
    </dgm:pt>
    <dgm:pt modelId="{4C6DBF1A-E001-4064-92C1-B7484693733F}" type="parTrans" cxnId="{319BF97C-8494-4FDD-B969-F24312608541}">
      <dgm:prSet/>
      <dgm:spPr/>
      <dgm:t>
        <a:bodyPr/>
        <a:lstStyle/>
        <a:p>
          <a:endParaRPr lang="en-US"/>
        </a:p>
      </dgm:t>
    </dgm:pt>
    <dgm:pt modelId="{BA28E95B-2AAC-42EA-8978-074DE6514E9E}" type="sibTrans" cxnId="{319BF97C-8494-4FDD-B969-F24312608541}">
      <dgm:prSet/>
      <dgm:spPr/>
      <dgm:t>
        <a:bodyPr/>
        <a:lstStyle/>
        <a:p>
          <a:endParaRPr lang="en-US"/>
        </a:p>
      </dgm:t>
    </dgm:pt>
    <dgm:pt modelId="{C4409BD4-7D5D-42F6-B2B1-05971E44963B}">
      <dgm:prSet phldrT="[Text]"/>
      <dgm:spPr>
        <a:noFill/>
      </dgm:spPr>
      <dgm:t>
        <a:bodyPr/>
        <a:lstStyle/>
        <a:p>
          <a:r>
            <a:rPr lang="en-US" dirty="0" err="1"/>
            <a:t>Onthulling</a:t>
          </a:r>
          <a:r>
            <a:rPr lang="en-US" dirty="0"/>
            <a:t> </a:t>
          </a:r>
          <a:r>
            <a:rPr lang="en-US" dirty="0" err="1"/>
            <a:t>blijvende</a:t>
          </a:r>
          <a:r>
            <a:rPr lang="en-US" dirty="0"/>
            <a:t> </a:t>
          </a:r>
          <a:r>
            <a:rPr lang="nl-NL" dirty="0"/>
            <a:t>herinnering 100 jaar de Rips</a:t>
          </a:r>
          <a:endParaRPr lang="en-US" dirty="0"/>
        </a:p>
      </dgm:t>
    </dgm:pt>
    <dgm:pt modelId="{FF9F0277-448C-429C-BF01-F2A8A48A7F89}" type="parTrans" cxnId="{1126284D-8429-401D-997D-E8831BC5D3C1}">
      <dgm:prSet/>
      <dgm:spPr/>
      <dgm:t>
        <a:bodyPr/>
        <a:lstStyle/>
        <a:p>
          <a:endParaRPr lang="en-US"/>
        </a:p>
      </dgm:t>
    </dgm:pt>
    <dgm:pt modelId="{84829846-A44C-483F-B783-EED13E7E4B1D}" type="sibTrans" cxnId="{1126284D-8429-401D-997D-E8831BC5D3C1}">
      <dgm:prSet/>
      <dgm:spPr/>
      <dgm:t>
        <a:bodyPr/>
        <a:lstStyle/>
        <a:p>
          <a:endParaRPr lang="en-US"/>
        </a:p>
      </dgm:t>
    </dgm:pt>
    <dgm:pt modelId="{ABE60938-1975-47AF-BF36-F2D34733D0E0}">
      <dgm:prSet phldrT="[Text]"/>
      <dgm:spPr>
        <a:noFill/>
      </dgm:spPr>
      <dgm:t>
        <a:bodyPr/>
        <a:lstStyle/>
        <a:p>
          <a:endParaRPr lang="en-US" dirty="0"/>
        </a:p>
      </dgm:t>
    </dgm:pt>
    <dgm:pt modelId="{C29BA044-B3B2-40D9-BC5E-DA73D860F2D5}" type="parTrans" cxnId="{82F8721E-B096-4E8B-838F-902797815DF2}">
      <dgm:prSet/>
      <dgm:spPr/>
      <dgm:t>
        <a:bodyPr/>
        <a:lstStyle/>
        <a:p>
          <a:endParaRPr lang="en-US"/>
        </a:p>
      </dgm:t>
    </dgm:pt>
    <dgm:pt modelId="{020F3F0E-16CB-4AC7-8B12-FCA393F7D265}" type="sibTrans" cxnId="{82F8721E-B096-4E8B-838F-902797815DF2}">
      <dgm:prSet/>
      <dgm:spPr/>
      <dgm:t>
        <a:bodyPr/>
        <a:lstStyle/>
        <a:p>
          <a:endParaRPr lang="en-US"/>
        </a:p>
      </dgm:t>
    </dgm:pt>
    <dgm:pt modelId="{79A2B974-DD89-4383-9163-354B040FB26C}">
      <dgm:prSet phldrT="[Text]"/>
      <dgm:spPr>
        <a:noFill/>
      </dgm:spPr>
      <dgm:t>
        <a:bodyPr/>
        <a:lstStyle/>
        <a:p>
          <a:endParaRPr lang="en-US" dirty="0"/>
        </a:p>
      </dgm:t>
    </dgm:pt>
    <dgm:pt modelId="{CB0C4924-6FB9-4578-A5CF-E74A7BCC4B50}" type="parTrans" cxnId="{EA36202E-F7C0-4416-8A71-B282B3835669}">
      <dgm:prSet/>
      <dgm:spPr/>
      <dgm:t>
        <a:bodyPr/>
        <a:lstStyle/>
        <a:p>
          <a:endParaRPr lang="en-US"/>
        </a:p>
      </dgm:t>
    </dgm:pt>
    <dgm:pt modelId="{B7B00F9B-C498-48E2-8D72-892A3A394E19}" type="sibTrans" cxnId="{EA36202E-F7C0-4416-8A71-B282B3835669}">
      <dgm:prSet/>
      <dgm:spPr/>
      <dgm:t>
        <a:bodyPr/>
        <a:lstStyle/>
        <a:p>
          <a:endParaRPr lang="en-US"/>
        </a:p>
      </dgm:t>
    </dgm:pt>
    <dgm:pt modelId="{0F5EEEEA-5A76-4384-ABF0-02247D5F7981}">
      <dgm:prSet phldrT="[Text]"/>
      <dgm:spPr>
        <a:noFill/>
      </dgm:spPr>
      <dgm:t>
        <a:bodyPr/>
        <a:lstStyle/>
        <a:p>
          <a:r>
            <a:rPr lang="en-US" dirty="0"/>
            <a:t>van het jubileum jaar</a:t>
          </a:r>
        </a:p>
      </dgm:t>
    </dgm:pt>
    <dgm:pt modelId="{5129C3CC-B3E9-4A86-9DE1-46E11527A971}" type="parTrans" cxnId="{95067285-DD34-443F-BC47-69DF8103D19C}">
      <dgm:prSet/>
      <dgm:spPr/>
      <dgm:t>
        <a:bodyPr/>
        <a:lstStyle/>
        <a:p>
          <a:endParaRPr lang="en-US"/>
        </a:p>
      </dgm:t>
    </dgm:pt>
    <dgm:pt modelId="{8DF45AD9-E568-4EFD-B31B-616635B4E24B}" type="sibTrans" cxnId="{95067285-DD34-443F-BC47-69DF8103D19C}">
      <dgm:prSet/>
      <dgm:spPr/>
      <dgm:t>
        <a:bodyPr/>
        <a:lstStyle/>
        <a:p>
          <a:endParaRPr lang="en-US"/>
        </a:p>
      </dgm:t>
    </dgm:pt>
    <dgm:pt modelId="{18AB6548-437E-4A36-B60A-F3719DE3EE95}">
      <dgm:prSet phldrT="[Text]"/>
      <dgm:spPr>
        <a:noFill/>
      </dgm:spPr>
      <dgm:t>
        <a:bodyPr/>
        <a:lstStyle/>
        <a:p>
          <a:r>
            <a:rPr lang="en-US" dirty="0"/>
            <a:t>Nieuwjaarsreceptie</a:t>
          </a:r>
        </a:p>
      </dgm:t>
    </dgm:pt>
    <dgm:pt modelId="{AF09FD60-0701-492B-9346-8D0DE8D48AEF}" type="parTrans" cxnId="{51D0499A-817E-4EB4-BEEA-B6D79890696D}">
      <dgm:prSet/>
      <dgm:spPr/>
      <dgm:t>
        <a:bodyPr/>
        <a:lstStyle/>
        <a:p>
          <a:endParaRPr lang="en-US"/>
        </a:p>
      </dgm:t>
    </dgm:pt>
    <dgm:pt modelId="{995A4CFA-F0F3-491F-9F5F-85225E6E73EB}" type="sibTrans" cxnId="{51D0499A-817E-4EB4-BEEA-B6D79890696D}">
      <dgm:prSet/>
      <dgm:spPr/>
      <dgm:t>
        <a:bodyPr/>
        <a:lstStyle/>
        <a:p>
          <a:endParaRPr lang="en-US"/>
        </a:p>
      </dgm:t>
    </dgm:pt>
    <dgm:pt modelId="{0717FD6B-802A-482F-AC79-6358E1C80576}">
      <dgm:prSet phldrT="[Text]"/>
      <dgm:spPr>
        <a:noFill/>
      </dgm:spPr>
      <dgm:t>
        <a:bodyPr/>
        <a:lstStyle/>
        <a:p>
          <a:r>
            <a:rPr lang="en-US" dirty="0"/>
            <a:t>Nieuwjaarsduik</a:t>
          </a:r>
        </a:p>
      </dgm:t>
    </dgm:pt>
    <dgm:pt modelId="{5E335CB3-0FB3-4E9E-A1B3-1BFDDD597CBA}" type="parTrans" cxnId="{DE0BD7B3-3421-497A-9441-13F441A9C928}">
      <dgm:prSet/>
      <dgm:spPr/>
      <dgm:t>
        <a:bodyPr/>
        <a:lstStyle/>
        <a:p>
          <a:endParaRPr lang="en-US"/>
        </a:p>
      </dgm:t>
    </dgm:pt>
    <dgm:pt modelId="{1CE3ABD1-A073-4F88-88A9-A1DA0ADBA624}" type="sibTrans" cxnId="{DE0BD7B3-3421-497A-9441-13F441A9C928}">
      <dgm:prSet/>
      <dgm:spPr/>
      <dgm:t>
        <a:bodyPr/>
        <a:lstStyle/>
        <a:p>
          <a:endParaRPr lang="en-US"/>
        </a:p>
      </dgm:t>
    </dgm:pt>
    <dgm:pt modelId="{2AD6A643-FE8E-46A8-A14A-B9194E963AB6}">
      <dgm:prSet phldrT="[Text]"/>
      <dgm:spPr>
        <a:noFill/>
      </dgm:spPr>
      <dgm:t>
        <a:bodyPr/>
        <a:lstStyle/>
        <a:p>
          <a:r>
            <a:rPr lang="en-US" dirty="0"/>
            <a:t>Vuurwerk</a:t>
          </a:r>
        </a:p>
      </dgm:t>
    </dgm:pt>
    <dgm:pt modelId="{5BA35E32-ECC2-4E74-97B6-367E657286C2}" type="parTrans" cxnId="{59D5C278-98F4-4FB8-8192-C11D24BE942B}">
      <dgm:prSet/>
      <dgm:spPr/>
      <dgm:t>
        <a:bodyPr/>
        <a:lstStyle/>
        <a:p>
          <a:endParaRPr lang="en-US"/>
        </a:p>
      </dgm:t>
    </dgm:pt>
    <dgm:pt modelId="{4B7BFE56-FEDF-43EC-A366-60348BAAED4A}" type="sibTrans" cxnId="{59D5C278-98F4-4FB8-8192-C11D24BE942B}">
      <dgm:prSet/>
      <dgm:spPr/>
      <dgm:t>
        <a:bodyPr/>
        <a:lstStyle/>
        <a:p>
          <a:endParaRPr lang="en-US"/>
        </a:p>
      </dgm:t>
    </dgm:pt>
    <dgm:pt modelId="{DCCEF8F9-2965-4635-937F-9738C7A698A5}">
      <dgm:prSet phldrT="[Text]"/>
      <dgm:spPr>
        <a:noFill/>
      </dgm:spPr>
      <dgm:t>
        <a:bodyPr/>
        <a:lstStyle/>
        <a:p>
          <a:r>
            <a:rPr lang="en-US" dirty="0"/>
            <a:t>Presentatie</a:t>
          </a:r>
        </a:p>
      </dgm:t>
    </dgm:pt>
    <dgm:pt modelId="{EA9AFD8D-927B-4C8B-BBD1-DD4618C8E3DE}" type="parTrans" cxnId="{436D176F-52C7-4C03-9578-530ABBBDF20A}">
      <dgm:prSet/>
      <dgm:spPr/>
      <dgm:t>
        <a:bodyPr/>
        <a:lstStyle/>
        <a:p>
          <a:endParaRPr lang="en-US"/>
        </a:p>
      </dgm:t>
    </dgm:pt>
    <dgm:pt modelId="{08FC36F4-D7AD-4917-BE45-6541957DABAC}" type="sibTrans" cxnId="{436D176F-52C7-4C03-9578-530ABBBDF20A}">
      <dgm:prSet/>
      <dgm:spPr/>
      <dgm:t>
        <a:bodyPr/>
        <a:lstStyle/>
        <a:p>
          <a:endParaRPr lang="en-US"/>
        </a:p>
      </dgm:t>
    </dgm:pt>
    <dgm:pt modelId="{A7C62800-60C9-4265-964A-CDE70A8EFE10}">
      <dgm:prSet phldrT="[Text]"/>
      <dgm:spPr>
        <a:noFill/>
      </dgm:spPr>
      <dgm:t>
        <a:bodyPr/>
        <a:lstStyle/>
        <a:p>
          <a:r>
            <a:rPr lang="en-US" dirty="0"/>
            <a:t>activiteitenkalender</a:t>
          </a:r>
        </a:p>
      </dgm:t>
    </dgm:pt>
    <dgm:pt modelId="{19F9E247-D029-44DE-89CD-7616C4C89B9C}" type="parTrans" cxnId="{95D9DEB2-BB67-487E-AD9C-17B47369FBBD}">
      <dgm:prSet/>
      <dgm:spPr/>
      <dgm:t>
        <a:bodyPr/>
        <a:lstStyle/>
        <a:p>
          <a:endParaRPr lang="en-US"/>
        </a:p>
      </dgm:t>
    </dgm:pt>
    <dgm:pt modelId="{BF2BC718-A015-455A-9CCF-1558B5CBF58F}" type="sibTrans" cxnId="{95D9DEB2-BB67-487E-AD9C-17B47369FBBD}">
      <dgm:prSet/>
      <dgm:spPr/>
      <dgm:t>
        <a:bodyPr/>
        <a:lstStyle/>
        <a:p>
          <a:endParaRPr lang="en-US"/>
        </a:p>
      </dgm:t>
    </dgm:pt>
    <dgm:pt modelId="{ED56E70E-829F-42AE-8996-CBD43C96DED8}">
      <dgm:prSet phldrT="[Text]"/>
      <dgm:spPr>
        <a:noFill/>
      </dgm:spPr>
      <dgm:t>
        <a:bodyPr/>
        <a:lstStyle/>
        <a:p>
          <a:r>
            <a:rPr lang="en-US" dirty="0"/>
            <a:t>jubilieumjaar</a:t>
          </a:r>
        </a:p>
      </dgm:t>
    </dgm:pt>
    <dgm:pt modelId="{C918A5E8-40D4-432F-94E2-FFC5EDC59C4B}" type="parTrans" cxnId="{82E66630-B3AA-41A1-9609-B33C8B5DCA0F}">
      <dgm:prSet/>
      <dgm:spPr/>
      <dgm:t>
        <a:bodyPr/>
        <a:lstStyle/>
        <a:p>
          <a:endParaRPr lang="en-US"/>
        </a:p>
      </dgm:t>
    </dgm:pt>
    <dgm:pt modelId="{DD413C62-BB60-4ACF-8F9D-8EB6A2A9CF47}" type="sibTrans" cxnId="{82E66630-B3AA-41A1-9609-B33C8B5DCA0F}">
      <dgm:prSet/>
      <dgm:spPr/>
      <dgm:t>
        <a:bodyPr/>
        <a:lstStyle/>
        <a:p>
          <a:endParaRPr lang="en-US"/>
        </a:p>
      </dgm:t>
    </dgm:pt>
    <dgm:pt modelId="{7F13BE59-524C-44DC-B1E0-1FDFF47363F0}">
      <dgm:prSet/>
      <dgm:spPr/>
      <dgm:t>
        <a:bodyPr/>
        <a:lstStyle/>
        <a:p>
          <a:r>
            <a:rPr lang="en-US" dirty="0"/>
            <a:t>de Rips</a:t>
          </a:r>
        </a:p>
      </dgm:t>
    </dgm:pt>
    <dgm:pt modelId="{4A0A37D5-D9F6-403D-9208-3421CDDAE0E2}" type="parTrans" cxnId="{7CE70E0D-E2DF-4525-B211-41AF5DF8E05D}">
      <dgm:prSet/>
      <dgm:spPr/>
      <dgm:t>
        <a:bodyPr/>
        <a:lstStyle/>
        <a:p>
          <a:endParaRPr lang="en-US"/>
        </a:p>
      </dgm:t>
    </dgm:pt>
    <dgm:pt modelId="{2DCE6560-C3F8-42DC-9EDC-0476D839014C}" type="sibTrans" cxnId="{7CE70E0D-E2DF-4525-B211-41AF5DF8E05D}">
      <dgm:prSet/>
      <dgm:spPr/>
      <dgm:t>
        <a:bodyPr/>
        <a:lstStyle/>
        <a:p>
          <a:endParaRPr lang="en-US"/>
        </a:p>
      </dgm:t>
    </dgm:pt>
    <dgm:pt modelId="{7E323EFE-083A-40BD-93C5-75957FB89F3F}">
      <dgm:prSet/>
      <dgm:spPr/>
      <dgm:t>
        <a:bodyPr/>
        <a:lstStyle/>
        <a:p>
          <a:r>
            <a:rPr lang="en-US" dirty="0"/>
            <a:t>Beelden van vroeger</a:t>
          </a:r>
        </a:p>
      </dgm:t>
    </dgm:pt>
    <dgm:pt modelId="{6CE6A883-EA5C-4272-90CA-0259E1D0F708}" type="parTrans" cxnId="{2CDAF252-6792-451B-AAFA-080B2E5BB844}">
      <dgm:prSet/>
      <dgm:spPr/>
      <dgm:t>
        <a:bodyPr/>
        <a:lstStyle/>
        <a:p>
          <a:endParaRPr lang="en-US"/>
        </a:p>
      </dgm:t>
    </dgm:pt>
    <dgm:pt modelId="{80A5044E-3DDE-439E-A469-EE14D23D3079}" type="sibTrans" cxnId="{2CDAF252-6792-451B-AAFA-080B2E5BB844}">
      <dgm:prSet/>
      <dgm:spPr/>
      <dgm:t>
        <a:bodyPr/>
        <a:lstStyle/>
        <a:p>
          <a:endParaRPr lang="en-US"/>
        </a:p>
      </dgm:t>
    </dgm:pt>
    <dgm:pt modelId="{217C4004-DC70-42D5-9022-394CE5691333}">
      <dgm:prSet/>
      <dgm:spPr/>
      <dgm:t>
        <a:bodyPr/>
        <a:lstStyle/>
        <a:p>
          <a:r>
            <a:rPr lang="en-US" dirty="0"/>
            <a:t>(foto’s op oorspronkelijke</a:t>
          </a:r>
        </a:p>
      </dgm:t>
    </dgm:pt>
    <dgm:pt modelId="{0CAFBD97-994A-413C-A2B3-A4F20E748EA8}" type="parTrans" cxnId="{76266F5C-A835-4854-AE05-6E960AEED2B7}">
      <dgm:prSet/>
      <dgm:spPr/>
      <dgm:t>
        <a:bodyPr/>
        <a:lstStyle/>
        <a:p>
          <a:endParaRPr lang="en-US"/>
        </a:p>
      </dgm:t>
    </dgm:pt>
    <dgm:pt modelId="{B1FADCA5-CABD-44D4-B737-55761938B1EA}" type="sibTrans" cxnId="{76266F5C-A835-4854-AE05-6E960AEED2B7}">
      <dgm:prSet/>
      <dgm:spPr/>
      <dgm:t>
        <a:bodyPr/>
        <a:lstStyle/>
        <a:p>
          <a:endParaRPr lang="en-US"/>
        </a:p>
      </dgm:t>
    </dgm:pt>
    <dgm:pt modelId="{A491F77C-A0EF-49C0-A442-0E6F8703CA23}">
      <dgm:prSet/>
      <dgm:spPr/>
      <dgm:t>
        <a:bodyPr/>
        <a:lstStyle/>
        <a:p>
          <a:r>
            <a:rPr lang="en-US" dirty="0"/>
            <a:t>plek)</a:t>
          </a:r>
        </a:p>
      </dgm:t>
    </dgm:pt>
    <dgm:pt modelId="{01D1FE8E-1B3E-43FF-863A-5E0815D4AC06}" type="parTrans" cxnId="{F73147AA-BD2D-462C-A7E5-F055D4366356}">
      <dgm:prSet/>
      <dgm:spPr/>
      <dgm:t>
        <a:bodyPr/>
        <a:lstStyle/>
        <a:p>
          <a:endParaRPr lang="en-US"/>
        </a:p>
      </dgm:t>
    </dgm:pt>
    <dgm:pt modelId="{449B796F-4510-4EB5-A5D2-BCCF50A7DF40}" type="sibTrans" cxnId="{F73147AA-BD2D-462C-A7E5-F055D4366356}">
      <dgm:prSet/>
      <dgm:spPr/>
      <dgm:t>
        <a:bodyPr/>
        <a:lstStyle/>
        <a:p>
          <a:endParaRPr lang="en-US"/>
        </a:p>
      </dgm:t>
    </dgm:pt>
    <dgm:pt modelId="{BBDD5F2D-7D3B-456F-B8CD-47226D6BB96F}">
      <dgm:prSet/>
      <dgm:spPr/>
      <dgm:t>
        <a:bodyPr/>
        <a:lstStyle/>
        <a:p>
          <a:r>
            <a:rPr lang="nl-NL" dirty="0"/>
            <a:t>Film 100 jaar De Rips</a:t>
          </a:r>
          <a:endParaRPr lang="en-US" dirty="0"/>
        </a:p>
      </dgm:t>
    </dgm:pt>
    <dgm:pt modelId="{92B1E288-CD6F-4DB6-A0F0-F99A4E982710}" type="parTrans" cxnId="{32A43F30-979C-4B2C-BDFB-83BE5C05C90C}">
      <dgm:prSet/>
      <dgm:spPr/>
      <dgm:t>
        <a:bodyPr/>
        <a:lstStyle/>
        <a:p>
          <a:endParaRPr lang="en-US"/>
        </a:p>
      </dgm:t>
    </dgm:pt>
    <dgm:pt modelId="{C78B10DF-ED7C-4378-8481-1F4CF64F4121}" type="sibTrans" cxnId="{32A43F30-979C-4B2C-BDFB-83BE5C05C90C}">
      <dgm:prSet/>
      <dgm:spPr/>
      <dgm:t>
        <a:bodyPr/>
        <a:lstStyle/>
        <a:p>
          <a:endParaRPr lang="en-US"/>
        </a:p>
      </dgm:t>
    </dgm:pt>
    <dgm:pt modelId="{036AF49F-6349-45A7-B37C-A4152E154244}">
      <dgm:prSet/>
      <dgm:spPr/>
      <dgm:t>
        <a:bodyPr/>
        <a:lstStyle/>
        <a:p>
          <a:r>
            <a:rPr lang="en-US" dirty="0"/>
            <a:t>Pubquiz / Quiz-it</a:t>
          </a:r>
        </a:p>
      </dgm:t>
    </dgm:pt>
    <dgm:pt modelId="{57BB21E4-F741-4E07-807C-FE168C867E60}" type="parTrans" cxnId="{D6D24F24-478D-4C3B-AA18-10FB717491C7}">
      <dgm:prSet/>
      <dgm:spPr/>
      <dgm:t>
        <a:bodyPr/>
        <a:lstStyle/>
        <a:p>
          <a:endParaRPr lang="en-US"/>
        </a:p>
      </dgm:t>
    </dgm:pt>
    <dgm:pt modelId="{AC736207-622A-40AB-80A9-DF0BD5716BBC}" type="sibTrans" cxnId="{D6D24F24-478D-4C3B-AA18-10FB717491C7}">
      <dgm:prSet/>
      <dgm:spPr/>
      <dgm:t>
        <a:bodyPr/>
        <a:lstStyle/>
        <a:p>
          <a:endParaRPr lang="en-US"/>
        </a:p>
      </dgm:t>
    </dgm:pt>
    <dgm:pt modelId="{E54C5C9D-290E-433A-BC54-E413009C8246}">
      <dgm:prSet/>
      <dgm:spPr/>
      <dgm:t>
        <a:bodyPr/>
        <a:lstStyle/>
        <a:p>
          <a:r>
            <a:rPr lang="en-US" dirty="0"/>
            <a:t>bos met QR code</a:t>
          </a:r>
        </a:p>
      </dgm:t>
    </dgm:pt>
    <dgm:pt modelId="{9BDDE9CD-93CD-4C60-BC0D-036F40E5F751}" type="parTrans" cxnId="{7ED37B4C-18A6-418A-A771-CDE566771826}">
      <dgm:prSet/>
      <dgm:spPr/>
      <dgm:t>
        <a:bodyPr/>
        <a:lstStyle/>
        <a:p>
          <a:endParaRPr lang="en-US"/>
        </a:p>
      </dgm:t>
    </dgm:pt>
    <dgm:pt modelId="{25A8FF83-37E9-41A2-A611-E1094DB9A07F}" type="sibTrans" cxnId="{7ED37B4C-18A6-418A-A771-CDE566771826}">
      <dgm:prSet/>
      <dgm:spPr/>
      <dgm:t>
        <a:bodyPr/>
        <a:lstStyle/>
        <a:p>
          <a:endParaRPr lang="en-US"/>
        </a:p>
      </dgm:t>
    </dgm:pt>
    <dgm:pt modelId="{1140A625-D036-49E4-ABC5-7A70891107FA}">
      <dgm:prSet/>
      <dgm:spPr/>
      <dgm:t>
        <a:bodyPr/>
        <a:lstStyle/>
        <a:p>
          <a:r>
            <a:rPr lang="en-US" dirty="0"/>
            <a:t>Speurtocht</a:t>
          </a:r>
        </a:p>
      </dgm:t>
    </dgm:pt>
    <dgm:pt modelId="{C018213B-2D27-4105-B815-BC00975EFF23}" type="parTrans" cxnId="{36FADC8F-B146-42F0-883A-B4E55306BC1C}">
      <dgm:prSet/>
      <dgm:spPr/>
      <dgm:t>
        <a:bodyPr/>
        <a:lstStyle/>
        <a:p>
          <a:endParaRPr lang="en-US"/>
        </a:p>
      </dgm:t>
    </dgm:pt>
    <dgm:pt modelId="{28408E95-0253-4E4A-9F2C-E41743F51F8D}" type="sibTrans" cxnId="{36FADC8F-B146-42F0-883A-B4E55306BC1C}">
      <dgm:prSet/>
      <dgm:spPr/>
      <dgm:t>
        <a:bodyPr/>
        <a:lstStyle/>
        <a:p>
          <a:endParaRPr lang="en-US"/>
        </a:p>
      </dgm:t>
    </dgm:pt>
    <dgm:pt modelId="{0800CE16-E7A2-40F4-90B9-26CB9E995D1C}">
      <dgm:prSet/>
      <dgm:spPr/>
      <dgm:t>
        <a:bodyPr/>
        <a:lstStyle/>
        <a:p>
          <a:r>
            <a:rPr lang="en-US" dirty="0"/>
            <a:t>Elfenpad / kabouterpad /</a:t>
          </a:r>
        </a:p>
      </dgm:t>
    </dgm:pt>
    <dgm:pt modelId="{46536A35-A679-4D4D-BF52-5922DBF81F92}" type="parTrans" cxnId="{110C6FD9-ABA5-461B-ADA1-486C2F1C653E}">
      <dgm:prSet/>
      <dgm:spPr/>
      <dgm:t>
        <a:bodyPr/>
        <a:lstStyle/>
        <a:p>
          <a:endParaRPr lang="en-US"/>
        </a:p>
      </dgm:t>
    </dgm:pt>
    <dgm:pt modelId="{4BD3D714-AB06-4B3E-A213-6A02CFA8A924}" type="sibTrans" cxnId="{110C6FD9-ABA5-461B-ADA1-486C2F1C653E}">
      <dgm:prSet/>
      <dgm:spPr/>
      <dgm:t>
        <a:bodyPr/>
        <a:lstStyle/>
        <a:p>
          <a:endParaRPr lang="en-US"/>
        </a:p>
      </dgm:t>
    </dgm:pt>
    <dgm:pt modelId="{DB891BF1-FD44-4669-AD85-0F0A6DE5910F}">
      <dgm:prSet/>
      <dgm:spPr/>
      <dgm:t>
        <a:bodyPr/>
        <a:lstStyle/>
        <a:p>
          <a:r>
            <a:rPr lang="en-US" dirty="0"/>
            <a:t>Sprookjesbos (i.c.m.</a:t>
          </a:r>
        </a:p>
      </dgm:t>
    </dgm:pt>
    <dgm:pt modelId="{9A3C23F7-4789-4994-880C-487776F0E957}" type="parTrans" cxnId="{20084F96-80EE-4910-8897-4A483E27D333}">
      <dgm:prSet/>
      <dgm:spPr/>
      <dgm:t>
        <a:bodyPr/>
        <a:lstStyle/>
        <a:p>
          <a:endParaRPr lang="en-US"/>
        </a:p>
      </dgm:t>
    </dgm:pt>
    <dgm:pt modelId="{1AA7ADD5-F833-47A3-9C13-B6194C0AD717}" type="sibTrans" cxnId="{20084F96-80EE-4910-8897-4A483E27D333}">
      <dgm:prSet/>
      <dgm:spPr/>
      <dgm:t>
        <a:bodyPr/>
        <a:lstStyle/>
        <a:p>
          <a:endParaRPr lang="en-US"/>
        </a:p>
      </dgm:t>
    </dgm:pt>
    <dgm:pt modelId="{BD49C96A-55A7-4182-BC73-5ABEA98A653B}">
      <dgm:prSet/>
      <dgm:spPr/>
      <dgm:t>
        <a:bodyPr/>
        <a:lstStyle/>
        <a:p>
          <a:r>
            <a:rPr lang="en-US" dirty="0"/>
            <a:t>informatieborden).</a:t>
          </a:r>
        </a:p>
      </dgm:t>
    </dgm:pt>
    <dgm:pt modelId="{921920DD-5031-46E9-AB78-6E79927D91B3}" type="parTrans" cxnId="{7F9D5DC9-B613-4160-B380-35271C3523B0}">
      <dgm:prSet/>
      <dgm:spPr/>
      <dgm:t>
        <a:bodyPr/>
        <a:lstStyle/>
        <a:p>
          <a:endParaRPr lang="en-US"/>
        </a:p>
      </dgm:t>
    </dgm:pt>
    <dgm:pt modelId="{FB0A5686-0C6D-4DF5-8241-895AE35A2E1B}" type="sibTrans" cxnId="{7F9D5DC9-B613-4160-B380-35271C3523B0}">
      <dgm:prSet/>
      <dgm:spPr/>
      <dgm:t>
        <a:bodyPr/>
        <a:lstStyle/>
        <a:p>
          <a:endParaRPr lang="en-US"/>
        </a:p>
      </dgm:t>
    </dgm:pt>
    <dgm:pt modelId="{4CF89CCD-A925-483D-8B52-C738CE05ADDE}">
      <dgm:prSet/>
      <dgm:spPr/>
      <dgm:t>
        <a:bodyPr/>
        <a:lstStyle/>
        <a:p>
          <a:r>
            <a:rPr lang="en-US" dirty="0"/>
            <a:t>Ontwikkelen /</a:t>
          </a:r>
        </a:p>
      </dgm:t>
    </dgm:pt>
    <dgm:pt modelId="{A5C56D53-20FA-4C56-A83E-E69412E2E46E}" type="parTrans" cxnId="{A555C178-E984-4F67-BA3D-6421E8E77612}">
      <dgm:prSet/>
      <dgm:spPr/>
      <dgm:t>
        <a:bodyPr/>
        <a:lstStyle/>
        <a:p>
          <a:endParaRPr lang="en-US"/>
        </a:p>
      </dgm:t>
    </dgm:pt>
    <dgm:pt modelId="{B81AC187-E5CC-4983-A7D3-4620EE5E29FD}" type="sibTrans" cxnId="{A555C178-E984-4F67-BA3D-6421E8E77612}">
      <dgm:prSet/>
      <dgm:spPr/>
      <dgm:t>
        <a:bodyPr/>
        <a:lstStyle/>
        <a:p>
          <a:endParaRPr lang="en-US"/>
        </a:p>
      </dgm:t>
    </dgm:pt>
    <dgm:pt modelId="{9BD07D72-E6CD-49CC-A9B8-AFCD8020CA8F}">
      <dgm:prSet/>
      <dgm:spPr/>
      <dgm:t>
        <a:bodyPr/>
        <a:lstStyle/>
        <a:p>
          <a:r>
            <a:rPr lang="en-US" dirty="0"/>
            <a:t>presenteren Boslikeurtje</a:t>
          </a:r>
        </a:p>
      </dgm:t>
    </dgm:pt>
    <dgm:pt modelId="{60875DFD-20E8-42C0-B0B3-30CC34AFC200}" type="parTrans" cxnId="{172824B5-28F7-4CBF-843D-AA5A1F86649F}">
      <dgm:prSet/>
      <dgm:spPr/>
      <dgm:t>
        <a:bodyPr/>
        <a:lstStyle/>
        <a:p>
          <a:endParaRPr lang="en-US"/>
        </a:p>
      </dgm:t>
    </dgm:pt>
    <dgm:pt modelId="{72220311-36DD-466F-931C-E1B38C513BED}" type="sibTrans" cxnId="{172824B5-28F7-4CBF-843D-AA5A1F86649F}">
      <dgm:prSet/>
      <dgm:spPr/>
      <dgm:t>
        <a:bodyPr/>
        <a:lstStyle/>
        <a:p>
          <a:endParaRPr lang="en-US"/>
        </a:p>
      </dgm:t>
    </dgm:pt>
    <dgm:pt modelId="{B644DB02-BB26-4A79-8A36-E70538501192}">
      <dgm:prSet/>
      <dgm:spPr/>
      <dgm:t>
        <a:bodyPr/>
        <a:lstStyle/>
        <a:p>
          <a:r>
            <a:rPr lang="en-US" dirty="0"/>
            <a:t>Forrest Run, outdoor</a:t>
          </a:r>
        </a:p>
      </dgm:t>
    </dgm:pt>
    <dgm:pt modelId="{332E2A97-6E3E-46D0-9059-9C098DBEF0B1}" type="parTrans" cxnId="{D4DEC25E-E412-426C-8A31-CDD67ADC571C}">
      <dgm:prSet/>
      <dgm:spPr/>
      <dgm:t>
        <a:bodyPr/>
        <a:lstStyle/>
        <a:p>
          <a:endParaRPr lang="en-US"/>
        </a:p>
      </dgm:t>
    </dgm:pt>
    <dgm:pt modelId="{5A22081C-8AEF-4DCE-A85E-2924D2182CDB}" type="sibTrans" cxnId="{D4DEC25E-E412-426C-8A31-CDD67ADC571C}">
      <dgm:prSet/>
      <dgm:spPr/>
      <dgm:t>
        <a:bodyPr/>
        <a:lstStyle/>
        <a:p>
          <a:endParaRPr lang="en-US"/>
        </a:p>
      </dgm:t>
    </dgm:pt>
    <dgm:pt modelId="{16808982-4580-49B8-9782-E196E79863B2}">
      <dgm:prSet/>
      <dgm:spPr/>
      <dgm:t>
        <a:bodyPr/>
        <a:lstStyle/>
        <a:p>
          <a:r>
            <a:rPr lang="en-US" dirty="0"/>
            <a:t>games, kabelbaan</a:t>
          </a:r>
        </a:p>
      </dgm:t>
    </dgm:pt>
    <dgm:pt modelId="{286B3EF4-268A-4CBC-89B5-E0445823F978}" type="parTrans" cxnId="{721A15F1-C8C8-4E1C-897A-32024DDDC6F9}">
      <dgm:prSet/>
      <dgm:spPr/>
      <dgm:t>
        <a:bodyPr/>
        <a:lstStyle/>
        <a:p>
          <a:endParaRPr lang="en-US"/>
        </a:p>
      </dgm:t>
    </dgm:pt>
    <dgm:pt modelId="{ED185197-36FC-4D99-AA93-500735BC710D}" type="sibTrans" cxnId="{721A15F1-C8C8-4E1C-897A-32024DDDC6F9}">
      <dgm:prSet/>
      <dgm:spPr/>
      <dgm:t>
        <a:bodyPr/>
        <a:lstStyle/>
        <a:p>
          <a:endParaRPr lang="en-US"/>
        </a:p>
      </dgm:t>
    </dgm:pt>
    <dgm:pt modelId="{2F5D0854-3F44-44CA-A469-3F2F34B3F7FC}">
      <dgm:prSet/>
      <dgm:spPr/>
      <dgm:t>
        <a:bodyPr/>
        <a:lstStyle/>
        <a:p>
          <a:r>
            <a:rPr lang="nl-NL" dirty="0"/>
            <a:t>van Rips jubileum bier/wijn.</a:t>
          </a:r>
          <a:endParaRPr lang="en-US" dirty="0"/>
        </a:p>
      </dgm:t>
    </dgm:pt>
    <dgm:pt modelId="{088BA1F6-4CB7-4821-84B0-67D72417DBE8}" type="parTrans" cxnId="{3A2FC1EB-BBAE-4B26-9251-B795E4981CF4}">
      <dgm:prSet/>
      <dgm:spPr/>
      <dgm:t>
        <a:bodyPr/>
        <a:lstStyle/>
        <a:p>
          <a:endParaRPr lang="en-US"/>
        </a:p>
      </dgm:t>
    </dgm:pt>
    <dgm:pt modelId="{F3B88BF1-4BB9-426F-84B5-B9DFC85C5355}" type="sibTrans" cxnId="{3A2FC1EB-BBAE-4B26-9251-B795E4981CF4}">
      <dgm:prSet/>
      <dgm:spPr/>
      <dgm:t>
        <a:bodyPr/>
        <a:lstStyle/>
        <a:p>
          <a:endParaRPr lang="en-US"/>
        </a:p>
      </dgm:t>
    </dgm:pt>
    <dgm:pt modelId="{AC23B90F-68D0-4D85-885F-018B434A1A2B}">
      <dgm:prSet/>
      <dgm:spPr/>
      <dgm:t>
        <a:bodyPr/>
        <a:lstStyle/>
        <a:p>
          <a:r>
            <a:rPr lang="en-US" dirty="0"/>
            <a:t>Centrale feestavond</a:t>
          </a:r>
        </a:p>
      </dgm:t>
    </dgm:pt>
    <dgm:pt modelId="{C7BF53C4-DDA2-4DD8-91B4-FD8BDBA2D895}" type="parTrans" cxnId="{52A5F345-C112-4185-96C7-FBF8373C91CA}">
      <dgm:prSet/>
      <dgm:spPr/>
      <dgm:t>
        <a:bodyPr/>
        <a:lstStyle/>
        <a:p>
          <a:endParaRPr lang="en-US"/>
        </a:p>
      </dgm:t>
    </dgm:pt>
    <dgm:pt modelId="{6EDD2EE9-3B16-453A-B47D-E09B71600FAD}" type="sibTrans" cxnId="{52A5F345-C112-4185-96C7-FBF8373C91CA}">
      <dgm:prSet/>
      <dgm:spPr/>
      <dgm:t>
        <a:bodyPr/>
        <a:lstStyle/>
        <a:p>
          <a:endParaRPr lang="en-US"/>
        </a:p>
      </dgm:t>
    </dgm:pt>
    <dgm:pt modelId="{F4F47ECE-C6BF-4071-9D7D-8AD16FBF3730}">
      <dgm:prSet/>
      <dgm:spPr/>
      <dgm:t>
        <a:bodyPr/>
        <a:lstStyle/>
        <a:p>
          <a:r>
            <a:rPr lang="en-US" dirty="0"/>
            <a:t>Dorpsdiner / lunch / bbq</a:t>
          </a:r>
        </a:p>
      </dgm:t>
    </dgm:pt>
    <dgm:pt modelId="{826DDA49-D8C4-466E-8864-EEC6AF2755C2}" type="parTrans" cxnId="{A1CCD168-E160-4F11-80F6-449EEA2855DB}">
      <dgm:prSet/>
      <dgm:spPr/>
      <dgm:t>
        <a:bodyPr/>
        <a:lstStyle/>
        <a:p>
          <a:endParaRPr lang="en-US"/>
        </a:p>
      </dgm:t>
    </dgm:pt>
    <dgm:pt modelId="{7DBAF8C4-2268-4883-8868-A2D4070DE005}" type="sibTrans" cxnId="{A1CCD168-E160-4F11-80F6-449EEA2855DB}">
      <dgm:prSet/>
      <dgm:spPr/>
      <dgm:t>
        <a:bodyPr/>
        <a:lstStyle/>
        <a:p>
          <a:endParaRPr lang="en-US"/>
        </a:p>
      </dgm:t>
    </dgm:pt>
    <dgm:pt modelId="{3284D2D5-F73C-4858-B76C-0BA26D5234F2}">
      <dgm:prSet/>
      <dgm:spPr/>
      <dgm:t>
        <a:bodyPr/>
        <a:lstStyle/>
        <a:p>
          <a:r>
            <a:rPr lang="en-US" dirty="0"/>
            <a:t>Reünie</a:t>
          </a:r>
        </a:p>
      </dgm:t>
    </dgm:pt>
    <dgm:pt modelId="{BC559183-845D-4B39-AB3C-ECDE6132E401}" type="parTrans" cxnId="{1DEBA111-B454-4250-9A86-B2CFAAEA0EC9}">
      <dgm:prSet/>
      <dgm:spPr/>
      <dgm:t>
        <a:bodyPr/>
        <a:lstStyle/>
        <a:p>
          <a:endParaRPr lang="en-US"/>
        </a:p>
      </dgm:t>
    </dgm:pt>
    <dgm:pt modelId="{86963724-9A6E-43EF-861E-7D1B100652F6}" type="sibTrans" cxnId="{1DEBA111-B454-4250-9A86-B2CFAAEA0EC9}">
      <dgm:prSet/>
      <dgm:spPr/>
      <dgm:t>
        <a:bodyPr/>
        <a:lstStyle/>
        <a:p>
          <a:endParaRPr lang="en-US"/>
        </a:p>
      </dgm:t>
    </dgm:pt>
    <dgm:pt modelId="{F7FE36B2-1B21-45E0-9EE9-AFE22BCED741}">
      <dgm:prSet/>
      <dgm:spPr/>
      <dgm:t>
        <a:bodyPr/>
        <a:lstStyle/>
        <a:p>
          <a:r>
            <a:rPr lang="en-US" dirty="0"/>
            <a:t>Open bedrijven dag</a:t>
          </a:r>
        </a:p>
      </dgm:t>
    </dgm:pt>
    <dgm:pt modelId="{06AAC31E-33EB-4B2F-8148-D8E926210CA4}" type="parTrans" cxnId="{6B125E5A-C3D4-47FC-BD25-E264867047B4}">
      <dgm:prSet/>
      <dgm:spPr/>
      <dgm:t>
        <a:bodyPr/>
        <a:lstStyle/>
        <a:p>
          <a:endParaRPr lang="en-US"/>
        </a:p>
      </dgm:t>
    </dgm:pt>
    <dgm:pt modelId="{A95CEA4E-F8CF-4288-986E-2B2084EAFF4B}" type="sibTrans" cxnId="{6B125E5A-C3D4-47FC-BD25-E264867047B4}">
      <dgm:prSet/>
      <dgm:spPr/>
      <dgm:t>
        <a:bodyPr/>
        <a:lstStyle/>
        <a:p>
          <a:endParaRPr lang="en-US"/>
        </a:p>
      </dgm:t>
    </dgm:pt>
    <dgm:pt modelId="{0BFE5C69-45C2-4054-B8EE-16F29EC09F6C}">
      <dgm:prSet/>
      <dgm:spPr/>
      <dgm:t>
        <a:bodyPr/>
        <a:lstStyle/>
        <a:p>
          <a:r>
            <a:rPr lang="en-US" dirty="0"/>
            <a:t>Markt met Ripse</a:t>
          </a:r>
        </a:p>
      </dgm:t>
    </dgm:pt>
    <dgm:pt modelId="{49519735-71A3-4850-8EC3-BCD438D92D1E}" type="parTrans" cxnId="{17ECCD50-7B2E-45D5-8CB9-0D2BD0B46A78}">
      <dgm:prSet/>
      <dgm:spPr/>
      <dgm:t>
        <a:bodyPr/>
        <a:lstStyle/>
        <a:p>
          <a:endParaRPr lang="en-US"/>
        </a:p>
      </dgm:t>
    </dgm:pt>
    <dgm:pt modelId="{5B44F7FF-8B68-4D84-B9CC-000472812875}" type="sibTrans" cxnId="{17ECCD50-7B2E-45D5-8CB9-0D2BD0B46A78}">
      <dgm:prSet/>
      <dgm:spPr/>
      <dgm:t>
        <a:bodyPr/>
        <a:lstStyle/>
        <a:p>
          <a:endParaRPr lang="en-US"/>
        </a:p>
      </dgm:t>
    </dgm:pt>
    <dgm:pt modelId="{4FA8C9E8-B35D-42C3-AF64-68F578795C5C}">
      <dgm:prSet/>
      <dgm:spPr/>
      <dgm:t>
        <a:bodyPr/>
        <a:lstStyle/>
        <a:p>
          <a:r>
            <a:rPr lang="en-US" dirty="0"/>
            <a:t>streekproducten</a:t>
          </a:r>
        </a:p>
      </dgm:t>
    </dgm:pt>
    <dgm:pt modelId="{147E317B-93B3-41EB-A6BE-941B7F066452}" type="parTrans" cxnId="{22A21145-8946-4939-AD88-B2AEDC20F36F}">
      <dgm:prSet/>
      <dgm:spPr/>
      <dgm:t>
        <a:bodyPr/>
        <a:lstStyle/>
        <a:p>
          <a:endParaRPr lang="en-US"/>
        </a:p>
      </dgm:t>
    </dgm:pt>
    <dgm:pt modelId="{B8777500-4266-4300-AC35-1E46D4EAD4DA}" type="sibTrans" cxnId="{22A21145-8946-4939-AD88-B2AEDC20F36F}">
      <dgm:prSet/>
      <dgm:spPr/>
      <dgm:t>
        <a:bodyPr/>
        <a:lstStyle/>
        <a:p>
          <a:endParaRPr lang="en-US"/>
        </a:p>
      </dgm:t>
    </dgm:pt>
    <dgm:pt modelId="{DCBC15A1-616A-4836-9220-1C722FA6F791}">
      <dgm:prSet/>
      <dgm:spPr/>
      <dgm:t>
        <a:bodyPr/>
        <a:lstStyle/>
        <a:p>
          <a:r>
            <a:rPr lang="en-US" dirty="0"/>
            <a:t>Foodtrucks</a:t>
          </a:r>
        </a:p>
      </dgm:t>
    </dgm:pt>
    <dgm:pt modelId="{AB7659EA-1B86-4E1D-ABBA-C9A4556459B9}" type="parTrans" cxnId="{C5454DD0-1D4A-4EBF-8E1F-1DD9B556F1BE}">
      <dgm:prSet/>
      <dgm:spPr/>
      <dgm:t>
        <a:bodyPr/>
        <a:lstStyle/>
        <a:p>
          <a:endParaRPr lang="en-US"/>
        </a:p>
      </dgm:t>
    </dgm:pt>
    <dgm:pt modelId="{47BE08E9-A86E-4935-BD52-CF8C06953E3F}" type="sibTrans" cxnId="{C5454DD0-1D4A-4EBF-8E1F-1DD9B556F1BE}">
      <dgm:prSet/>
      <dgm:spPr/>
      <dgm:t>
        <a:bodyPr/>
        <a:lstStyle/>
        <a:p>
          <a:endParaRPr lang="en-US"/>
        </a:p>
      </dgm:t>
    </dgm:pt>
    <dgm:pt modelId="{10243375-6BBE-459E-9441-9514B204BF17}">
      <dgm:prSet/>
      <dgm:spPr/>
      <dgm:t>
        <a:bodyPr/>
        <a:lstStyle/>
        <a:p>
          <a:r>
            <a:rPr lang="en-US" dirty="0"/>
            <a:t>Winter wonderland weekend</a:t>
          </a:r>
        </a:p>
      </dgm:t>
    </dgm:pt>
    <dgm:pt modelId="{5D4BCBE3-5686-49EF-A7AF-39EFC92CD170}" type="parTrans" cxnId="{0C8123CD-28A5-4AE5-A28D-9008C0595F9D}">
      <dgm:prSet/>
      <dgm:spPr/>
      <dgm:t>
        <a:bodyPr/>
        <a:lstStyle/>
        <a:p>
          <a:endParaRPr lang="en-US"/>
        </a:p>
      </dgm:t>
    </dgm:pt>
    <dgm:pt modelId="{A184116B-3B84-42BB-B590-678B46002E83}" type="sibTrans" cxnId="{0C8123CD-28A5-4AE5-A28D-9008C0595F9D}">
      <dgm:prSet/>
      <dgm:spPr/>
      <dgm:t>
        <a:bodyPr/>
        <a:lstStyle/>
        <a:p>
          <a:endParaRPr lang="en-US"/>
        </a:p>
      </dgm:t>
    </dgm:pt>
    <dgm:pt modelId="{EFDC8F80-4E10-44C9-9540-39E2B02707F6}">
      <dgm:prSet/>
      <dgm:spPr/>
      <dgm:t>
        <a:bodyPr/>
        <a:lstStyle/>
        <a:p>
          <a:r>
            <a:rPr lang="en-US" dirty="0"/>
            <a:t>IJsbaan</a:t>
          </a:r>
        </a:p>
      </dgm:t>
    </dgm:pt>
    <dgm:pt modelId="{8E6F3FE8-C427-45C8-8CD2-4641DF5BA3E4}" type="parTrans" cxnId="{6BAF0B34-EB1B-40CB-9AF8-981F2133B1F3}">
      <dgm:prSet/>
      <dgm:spPr/>
      <dgm:t>
        <a:bodyPr/>
        <a:lstStyle/>
        <a:p>
          <a:endParaRPr lang="en-US"/>
        </a:p>
      </dgm:t>
    </dgm:pt>
    <dgm:pt modelId="{672FDFF8-6DE8-4579-9CF6-598FF82CDFA8}" type="sibTrans" cxnId="{6BAF0B34-EB1B-40CB-9AF8-981F2133B1F3}">
      <dgm:prSet/>
      <dgm:spPr/>
      <dgm:t>
        <a:bodyPr/>
        <a:lstStyle/>
        <a:p>
          <a:endParaRPr lang="en-US"/>
        </a:p>
      </dgm:t>
    </dgm:pt>
    <dgm:pt modelId="{6DC9D219-3468-45D2-9E67-EA095DB6427F}">
      <dgm:prSet/>
      <dgm:spPr/>
      <dgm:t>
        <a:bodyPr/>
        <a:lstStyle/>
        <a:p>
          <a:r>
            <a:rPr lang="nl-NL" dirty="0"/>
            <a:t>Heilige mis op 8 december</a:t>
          </a:r>
          <a:endParaRPr lang="en-US" dirty="0"/>
        </a:p>
      </dgm:t>
    </dgm:pt>
    <dgm:pt modelId="{687A19ED-40CF-4783-914F-D9A7A4AF9BD3}" type="parTrans" cxnId="{5FBFA730-3AEE-4FC5-ABE3-1C5DFE7FC42F}">
      <dgm:prSet/>
      <dgm:spPr/>
      <dgm:t>
        <a:bodyPr/>
        <a:lstStyle/>
        <a:p>
          <a:endParaRPr lang="en-US"/>
        </a:p>
      </dgm:t>
    </dgm:pt>
    <dgm:pt modelId="{0F9ABD9E-E350-47FD-BE70-C545E10D7ED2}" type="sibTrans" cxnId="{5FBFA730-3AEE-4FC5-ABE3-1C5DFE7FC42F}">
      <dgm:prSet/>
      <dgm:spPr/>
      <dgm:t>
        <a:bodyPr/>
        <a:lstStyle/>
        <a:p>
          <a:endParaRPr lang="en-US"/>
        </a:p>
      </dgm:t>
    </dgm:pt>
    <dgm:pt modelId="{B03944D6-39D3-43D3-8FC7-D93BEB997688}">
      <dgm:prSet phldrT="[Text]"/>
      <dgm:spPr>
        <a:noFill/>
      </dgm:spPr>
      <dgm:t>
        <a:bodyPr/>
        <a:lstStyle/>
        <a:p>
          <a:r>
            <a:rPr lang="en-US" dirty="0" err="1"/>
            <a:t>Verjaardagsfeestje</a:t>
          </a:r>
          <a:endParaRPr lang="en-US" dirty="0"/>
        </a:p>
      </dgm:t>
    </dgm:pt>
    <dgm:pt modelId="{554A57A5-4D8B-466D-9D94-E2CE97A07E9A}" type="parTrans" cxnId="{662F11E3-9A6F-4694-80E3-A0086E814768}">
      <dgm:prSet/>
      <dgm:spPr/>
      <dgm:t>
        <a:bodyPr/>
        <a:lstStyle/>
        <a:p>
          <a:endParaRPr lang="en-US"/>
        </a:p>
      </dgm:t>
    </dgm:pt>
    <dgm:pt modelId="{DF6B99C5-6F7A-4C6B-8630-203CB61C07B6}" type="sibTrans" cxnId="{662F11E3-9A6F-4694-80E3-A0086E814768}">
      <dgm:prSet/>
      <dgm:spPr/>
      <dgm:t>
        <a:bodyPr/>
        <a:lstStyle/>
        <a:p>
          <a:endParaRPr lang="en-US"/>
        </a:p>
      </dgm:t>
    </dgm:pt>
    <dgm:pt modelId="{92123F16-BEBF-432B-961B-016C139E63A6}">
      <dgm:prSet/>
      <dgm:spPr/>
      <dgm:t>
        <a:bodyPr/>
        <a:lstStyle/>
        <a:p>
          <a:r>
            <a:rPr lang="en-US" dirty="0" err="1"/>
            <a:t>Kerstmarkt</a:t>
          </a:r>
          <a:endParaRPr lang="en-US" dirty="0"/>
        </a:p>
      </dgm:t>
    </dgm:pt>
    <dgm:pt modelId="{32FCD8F2-7465-4CEE-89FE-252F92307986}" type="parTrans" cxnId="{5B9CB3C5-8331-4645-B8DF-7749991A50AA}">
      <dgm:prSet/>
      <dgm:spPr/>
      <dgm:t>
        <a:bodyPr/>
        <a:lstStyle/>
        <a:p>
          <a:endParaRPr lang="en-US"/>
        </a:p>
      </dgm:t>
    </dgm:pt>
    <dgm:pt modelId="{30C68DC2-551C-4964-B94F-0A57973C2F00}" type="sibTrans" cxnId="{5B9CB3C5-8331-4645-B8DF-7749991A50AA}">
      <dgm:prSet/>
      <dgm:spPr/>
      <dgm:t>
        <a:bodyPr/>
        <a:lstStyle/>
        <a:p>
          <a:endParaRPr lang="en-US"/>
        </a:p>
      </dgm:t>
    </dgm:pt>
    <dgm:pt modelId="{306856BD-51DA-4D57-AE86-D59D1D8AAD1C}">
      <dgm:prSet/>
      <dgm:spPr/>
      <dgm:t>
        <a:bodyPr/>
        <a:lstStyle/>
        <a:p>
          <a:r>
            <a:rPr lang="en-US" dirty="0" err="1"/>
            <a:t>Lampionnen</a:t>
          </a:r>
          <a:r>
            <a:rPr lang="en-US" dirty="0"/>
            <a:t> / </a:t>
          </a:r>
          <a:r>
            <a:rPr lang="en-US" dirty="0" err="1"/>
            <a:t>Wensbalonnen</a:t>
          </a:r>
          <a:r>
            <a:rPr lang="en-US" dirty="0"/>
            <a:t> </a:t>
          </a:r>
          <a:r>
            <a:rPr lang="en-US" dirty="0" err="1"/>
            <a:t>oplaten</a:t>
          </a:r>
          <a:endParaRPr lang="en-US" dirty="0"/>
        </a:p>
      </dgm:t>
    </dgm:pt>
    <dgm:pt modelId="{80097FDA-911E-4DF9-A2FF-685982E9DAE1}" type="parTrans" cxnId="{E7E65BD4-1210-48A5-A4EA-42E7C80F7BC5}">
      <dgm:prSet/>
      <dgm:spPr/>
      <dgm:t>
        <a:bodyPr/>
        <a:lstStyle/>
        <a:p>
          <a:endParaRPr lang="en-US"/>
        </a:p>
      </dgm:t>
    </dgm:pt>
    <dgm:pt modelId="{352939A5-D181-41F4-92E3-4FC547164218}" type="sibTrans" cxnId="{E7E65BD4-1210-48A5-A4EA-42E7C80F7BC5}">
      <dgm:prSet/>
      <dgm:spPr/>
      <dgm:t>
        <a:bodyPr/>
        <a:lstStyle/>
        <a:p>
          <a:endParaRPr lang="en-US"/>
        </a:p>
      </dgm:t>
    </dgm:pt>
    <dgm:pt modelId="{90B91404-6EAF-4EBB-BE6D-AA094AE3B1DA}" type="pres">
      <dgm:prSet presAssocID="{8B8C1672-6FA9-4656-B4FC-7779C0FF61E6}" presName="Name0" presStyleCnt="0">
        <dgm:presLayoutVars>
          <dgm:dir/>
          <dgm:animLvl val="lvl"/>
          <dgm:resizeHandles val="exact"/>
        </dgm:presLayoutVars>
      </dgm:prSet>
      <dgm:spPr/>
    </dgm:pt>
    <dgm:pt modelId="{98C5F98E-8CE0-4DE6-A1DA-3488B1AF7488}" type="pres">
      <dgm:prSet presAssocID="{0B7048FA-4DA9-4B58-BDE0-16DBC1E2EA5C}" presName="composite" presStyleCnt="0"/>
      <dgm:spPr/>
    </dgm:pt>
    <dgm:pt modelId="{0A50765F-0AF0-4E84-9C5C-471CA63CEE42}" type="pres">
      <dgm:prSet presAssocID="{0B7048FA-4DA9-4B58-BDE0-16DBC1E2EA5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E84589A-228A-4D38-9F2C-C766AB7AFF10}" type="pres">
      <dgm:prSet presAssocID="{0B7048FA-4DA9-4B58-BDE0-16DBC1E2EA5C}" presName="desTx" presStyleLbl="alignAccFollowNode1" presStyleIdx="0" presStyleCnt="5">
        <dgm:presLayoutVars>
          <dgm:bulletEnabled val="1"/>
        </dgm:presLayoutVars>
      </dgm:prSet>
      <dgm:spPr/>
    </dgm:pt>
    <dgm:pt modelId="{C3C4C859-7902-4293-A4ED-236214CE9417}" type="pres">
      <dgm:prSet presAssocID="{FD7266E9-C925-4BF1-B040-C82AA4563278}" presName="space" presStyleCnt="0"/>
      <dgm:spPr/>
    </dgm:pt>
    <dgm:pt modelId="{20CECC82-C62A-4AEE-84D5-6F7262A9B7B6}" type="pres">
      <dgm:prSet presAssocID="{25BB37BA-3B62-45A1-ADDD-35B668FDE93A}" presName="composite" presStyleCnt="0"/>
      <dgm:spPr/>
    </dgm:pt>
    <dgm:pt modelId="{18124542-C2D3-4BB7-BA3C-21E317DAF3FB}" type="pres">
      <dgm:prSet presAssocID="{25BB37BA-3B62-45A1-ADDD-35B668FDE93A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D9510D17-3F8A-443A-9AC0-2FC7F77CE5A7}" type="pres">
      <dgm:prSet presAssocID="{25BB37BA-3B62-45A1-ADDD-35B668FDE93A}" presName="desTx" presStyleLbl="alignAccFollowNode1" presStyleIdx="1" presStyleCnt="5">
        <dgm:presLayoutVars>
          <dgm:bulletEnabled val="1"/>
        </dgm:presLayoutVars>
      </dgm:prSet>
      <dgm:spPr/>
    </dgm:pt>
    <dgm:pt modelId="{5DE74234-C9FC-4BB2-AA1F-B1D5D8EB8B47}" type="pres">
      <dgm:prSet presAssocID="{5218FA11-C43B-42BC-B44D-F89686F0ABC8}" presName="space" presStyleCnt="0"/>
      <dgm:spPr/>
    </dgm:pt>
    <dgm:pt modelId="{7BE5D711-B57D-44BA-9D5C-C040014F81E6}" type="pres">
      <dgm:prSet presAssocID="{916E5FDF-1511-4D62-8687-F08C0162D688}" presName="composite" presStyleCnt="0"/>
      <dgm:spPr/>
    </dgm:pt>
    <dgm:pt modelId="{0732F06F-D48C-4189-ACCB-06A57C0AE0B9}" type="pres">
      <dgm:prSet presAssocID="{916E5FDF-1511-4D62-8687-F08C0162D688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7045D5F7-90AA-4BFF-BAFC-69F76E504DF9}" type="pres">
      <dgm:prSet presAssocID="{916E5FDF-1511-4D62-8687-F08C0162D688}" presName="desTx" presStyleLbl="alignAccFollowNode1" presStyleIdx="2" presStyleCnt="5">
        <dgm:presLayoutVars>
          <dgm:bulletEnabled val="1"/>
        </dgm:presLayoutVars>
      </dgm:prSet>
      <dgm:spPr/>
    </dgm:pt>
    <dgm:pt modelId="{89DAE7A2-05A5-429F-8BDE-776724A9C1F7}" type="pres">
      <dgm:prSet presAssocID="{A51D3B41-B704-49A8-A9CB-F770E154B7FC}" presName="space" presStyleCnt="0"/>
      <dgm:spPr/>
    </dgm:pt>
    <dgm:pt modelId="{F6F1E117-5DE2-46F7-804E-12CF7C488C15}" type="pres">
      <dgm:prSet presAssocID="{34B13EF9-D902-44DA-8BD6-B008EED36511}" presName="composite" presStyleCnt="0"/>
      <dgm:spPr/>
    </dgm:pt>
    <dgm:pt modelId="{DE8F3496-E4EC-4ED2-AB7D-9E68F152A88D}" type="pres">
      <dgm:prSet presAssocID="{34B13EF9-D902-44DA-8BD6-B008EED36511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F35B7B95-52C8-4B6A-BE20-216E69578364}" type="pres">
      <dgm:prSet presAssocID="{34B13EF9-D902-44DA-8BD6-B008EED36511}" presName="desTx" presStyleLbl="alignAccFollowNode1" presStyleIdx="3" presStyleCnt="5">
        <dgm:presLayoutVars>
          <dgm:bulletEnabled val="1"/>
        </dgm:presLayoutVars>
      </dgm:prSet>
      <dgm:spPr/>
    </dgm:pt>
    <dgm:pt modelId="{D2499E8D-90C1-4D48-B737-ED4FC0B8934C}" type="pres">
      <dgm:prSet presAssocID="{D476BF8F-08EB-4DD5-B059-D49396097095}" presName="space" presStyleCnt="0"/>
      <dgm:spPr/>
    </dgm:pt>
    <dgm:pt modelId="{FE36592C-103F-428F-B10E-795048630F7B}" type="pres">
      <dgm:prSet presAssocID="{A2598167-28C3-41C3-BB9B-8EE8DA19765F}" presName="composite" presStyleCnt="0"/>
      <dgm:spPr/>
    </dgm:pt>
    <dgm:pt modelId="{8DA48003-A535-49D2-B464-26E76A8C856F}" type="pres">
      <dgm:prSet presAssocID="{A2598167-28C3-41C3-BB9B-8EE8DA19765F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208860F5-CFDB-47F5-9A1C-939482ACE235}" type="pres">
      <dgm:prSet presAssocID="{A2598167-28C3-41C3-BB9B-8EE8DA19765F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C3E0ED00-6E43-4FAE-AB75-6260F7AD1A92}" srcId="{8B8C1672-6FA9-4656-B4FC-7779C0FF61E6}" destId="{34B13EF9-D902-44DA-8BD6-B008EED36511}" srcOrd="3" destOrd="0" parTransId="{F5BDEAFB-E6E9-4337-91AE-52E7EC3997DD}" sibTransId="{D476BF8F-08EB-4DD5-B059-D49396097095}"/>
    <dgm:cxn modelId="{8B5D220B-7C68-4118-84E5-9686CEB8DE5A}" type="presOf" srcId="{B03944D6-39D3-43D3-8FC7-D93BEB997688}" destId="{208860F5-CFDB-47F5-9A1C-939482ACE235}" srcOrd="0" destOrd="1" presId="urn:microsoft.com/office/officeart/2005/8/layout/hList1"/>
    <dgm:cxn modelId="{E853DE0B-3C7D-49BD-8BE9-B8030E2A6135}" type="presOf" srcId="{B644DB02-BB26-4A79-8A36-E70538501192}" destId="{7045D5F7-90AA-4BFF-BAFC-69F76E504DF9}" srcOrd="0" destOrd="8" presId="urn:microsoft.com/office/officeart/2005/8/layout/hList1"/>
    <dgm:cxn modelId="{7CE70E0D-E2DF-4525-B211-41AF5DF8E05D}" srcId="{25BB37BA-3B62-45A1-ADDD-35B668FDE93A}" destId="{7F13BE59-524C-44DC-B1E0-1FDFF47363F0}" srcOrd="1" destOrd="0" parTransId="{4A0A37D5-D9F6-403D-9208-3421CDDAE0E2}" sibTransId="{2DCE6560-C3F8-42DC-9EDC-0476D839014C}"/>
    <dgm:cxn modelId="{9BD05F0F-BF28-4AE0-B5B2-7EAA0CA14758}" srcId="{34B13EF9-D902-44DA-8BD6-B008EED36511}" destId="{53EA92FD-4BA5-4B2C-8606-847D0C704925}" srcOrd="0" destOrd="0" parTransId="{D92E8A11-2B0E-45EF-8302-2B39D97CC23D}" sibTransId="{91824D0B-5774-481B-8DF6-BDD5FB09FFC5}"/>
    <dgm:cxn modelId="{7730DC0F-01AA-46B8-867B-9752C94DFE84}" srcId="{8B8C1672-6FA9-4656-B4FC-7779C0FF61E6}" destId="{25BB37BA-3B62-45A1-ADDD-35B668FDE93A}" srcOrd="1" destOrd="0" parTransId="{E20AEAC6-351C-49C0-965B-2DB932A3CF00}" sibTransId="{5218FA11-C43B-42BC-B44D-F89686F0ABC8}"/>
    <dgm:cxn modelId="{BC2C8811-F1B6-4455-8991-78B5FD0B126B}" type="presOf" srcId="{B93C54B4-5D49-450F-A36D-C36668809AB4}" destId="{7045D5F7-90AA-4BFF-BAFC-69F76E504DF9}" srcOrd="0" destOrd="0" presId="urn:microsoft.com/office/officeart/2005/8/layout/hList1"/>
    <dgm:cxn modelId="{1DEBA111-B454-4250-9A86-B2CFAAEA0EC9}" srcId="{34B13EF9-D902-44DA-8BD6-B008EED36511}" destId="{3284D2D5-F73C-4858-B76C-0BA26D5234F2}" srcOrd="4" destOrd="0" parTransId="{BC559183-845D-4B39-AB3C-ECDE6132E401}" sibTransId="{86963724-9A6E-43EF-861E-7D1B100652F6}"/>
    <dgm:cxn modelId="{5981EB11-3C02-4C59-87CF-36585BC0F886}" type="presOf" srcId="{92123F16-BEBF-432B-961B-016C139E63A6}" destId="{208860F5-CFDB-47F5-9A1C-939482ACE235}" srcOrd="0" destOrd="2" presId="urn:microsoft.com/office/officeart/2005/8/layout/hList1"/>
    <dgm:cxn modelId="{AC8A1113-062C-4A52-B272-04FDB5B20B76}" type="presOf" srcId="{25BB37BA-3B62-45A1-ADDD-35B668FDE93A}" destId="{18124542-C2D3-4BB7-BA3C-21E317DAF3FB}" srcOrd="0" destOrd="0" presId="urn:microsoft.com/office/officeart/2005/8/layout/hList1"/>
    <dgm:cxn modelId="{7A85FE19-1CB2-4086-AF4D-69824C5CDA0A}" type="presOf" srcId="{4FA8C9E8-B35D-42C3-AF64-68F578795C5C}" destId="{F35B7B95-52C8-4B6A-BE20-216E69578364}" srcOrd="0" destOrd="7" presId="urn:microsoft.com/office/officeart/2005/8/layout/hList1"/>
    <dgm:cxn modelId="{7FBF401B-1E6C-4FC0-BC09-19A1E652CA89}" type="presOf" srcId="{7F13BE59-524C-44DC-B1E0-1FDFF47363F0}" destId="{D9510D17-3F8A-443A-9AC0-2FC7F77CE5A7}" srcOrd="0" destOrd="1" presId="urn:microsoft.com/office/officeart/2005/8/layout/hList1"/>
    <dgm:cxn modelId="{7668AA1B-7767-43A7-992D-1D1DAE8DD1D5}" type="presOf" srcId="{916E5FDF-1511-4D62-8687-F08C0162D688}" destId="{0732F06F-D48C-4189-ACCB-06A57C0AE0B9}" srcOrd="0" destOrd="0" presId="urn:microsoft.com/office/officeart/2005/8/layout/hList1"/>
    <dgm:cxn modelId="{D6D0C01D-4972-487D-B393-F4FBA9FB7287}" type="presOf" srcId="{10243375-6BBE-459E-9441-9514B204BF17}" destId="{208860F5-CFDB-47F5-9A1C-939482ACE235}" srcOrd="0" destOrd="4" presId="urn:microsoft.com/office/officeart/2005/8/layout/hList1"/>
    <dgm:cxn modelId="{82F8721E-B096-4E8B-838F-902797815DF2}" srcId="{0B7048FA-4DA9-4B58-BDE0-16DBC1E2EA5C}" destId="{ABE60938-1975-47AF-BF36-F2D34733D0E0}" srcOrd="8" destOrd="0" parTransId="{C29BA044-B3B2-40D9-BC5E-DA73D860F2D5}" sibTransId="{020F3F0E-16CB-4AC7-8B12-FCA393F7D265}"/>
    <dgm:cxn modelId="{D90CC120-C91B-4059-A77B-BEC5BEB01733}" type="presOf" srcId="{34B13EF9-D902-44DA-8BD6-B008EED36511}" destId="{DE8F3496-E4EC-4ED2-AB7D-9E68F152A88D}" srcOrd="0" destOrd="0" presId="urn:microsoft.com/office/officeart/2005/8/layout/hList1"/>
    <dgm:cxn modelId="{D6D24F24-478D-4C3B-AA18-10FB717491C7}" srcId="{25BB37BA-3B62-45A1-ADDD-35B668FDE93A}" destId="{036AF49F-6349-45A7-B37C-A4152E154244}" srcOrd="6" destOrd="0" parTransId="{57BB21E4-F741-4E07-807C-FE168C867E60}" sibTransId="{AC736207-622A-40AB-80A9-DF0BD5716BBC}"/>
    <dgm:cxn modelId="{76133225-3B66-45CF-B9FC-594CA7AC7733}" type="presOf" srcId="{0BFE5C69-45C2-4054-B8EE-16F29EC09F6C}" destId="{F35B7B95-52C8-4B6A-BE20-216E69578364}" srcOrd="0" destOrd="6" presId="urn:microsoft.com/office/officeart/2005/8/layout/hList1"/>
    <dgm:cxn modelId="{40130928-F274-4983-8637-7D33053D32ED}" type="presOf" srcId="{DCBC15A1-616A-4836-9220-1C722FA6F791}" destId="{F35B7B95-52C8-4B6A-BE20-216E69578364}" srcOrd="0" destOrd="8" presId="urn:microsoft.com/office/officeart/2005/8/layout/hList1"/>
    <dgm:cxn modelId="{A0376D2B-D6B4-42D2-BC82-2EE390123AA6}" type="presOf" srcId="{4B066E5F-01CE-4733-A7B7-04D018673441}" destId="{D9510D17-3F8A-443A-9AC0-2FC7F77CE5A7}" srcOrd="0" destOrd="0" presId="urn:microsoft.com/office/officeart/2005/8/layout/hList1"/>
    <dgm:cxn modelId="{EA36202E-F7C0-4416-8A71-B282B3835669}" srcId="{0B7048FA-4DA9-4B58-BDE0-16DBC1E2EA5C}" destId="{79A2B974-DD89-4383-9163-354B040FB26C}" srcOrd="9" destOrd="0" parTransId="{CB0C4924-6FB9-4578-A5CF-E74A7BCC4B50}" sibTransId="{B7B00F9B-C498-48E2-8D72-892A3A394E19}"/>
    <dgm:cxn modelId="{32A43F30-979C-4B2C-BDFB-83BE5C05C90C}" srcId="{25BB37BA-3B62-45A1-ADDD-35B668FDE93A}" destId="{BBDD5F2D-7D3B-456F-B8CD-47226D6BB96F}" srcOrd="5" destOrd="0" parTransId="{92B1E288-CD6F-4DB6-A0F0-F99A4E982710}" sibTransId="{C78B10DF-ED7C-4378-8481-1F4CF64F4121}"/>
    <dgm:cxn modelId="{A36C6430-AF0A-42DE-96D6-740A50A4F02D}" type="presOf" srcId="{ABE60938-1975-47AF-BF36-F2D34733D0E0}" destId="{EE84589A-228A-4D38-9F2C-C766AB7AFF10}" srcOrd="0" destOrd="8" presId="urn:microsoft.com/office/officeart/2005/8/layout/hList1"/>
    <dgm:cxn modelId="{82E66630-B3AA-41A1-9609-B33C8B5DCA0F}" srcId="{0B7048FA-4DA9-4B58-BDE0-16DBC1E2EA5C}" destId="{ED56E70E-829F-42AE-8996-CBD43C96DED8}" srcOrd="7" destOrd="0" parTransId="{C918A5E8-40D4-432F-94E2-FFC5EDC59C4B}" sibTransId="{DD413C62-BB60-4ACF-8F9D-8EB6A2A9CF47}"/>
    <dgm:cxn modelId="{5FBFA730-3AEE-4FC5-ABE3-1C5DFE7FC42F}" srcId="{A2598167-28C3-41C3-BB9B-8EE8DA19765F}" destId="{6DC9D219-3468-45D2-9E67-EA095DB6427F}" srcOrd="6" destOrd="0" parTransId="{687A19ED-40CF-4783-914F-D9A7A4AF9BD3}" sibTransId="{0F9ABD9E-E350-47FD-BE70-C545E10D7ED2}"/>
    <dgm:cxn modelId="{2A6C6933-A640-449C-8D71-0678F11E8027}" srcId="{25BB37BA-3B62-45A1-ADDD-35B668FDE93A}" destId="{4B066E5F-01CE-4733-A7B7-04D018673441}" srcOrd="0" destOrd="0" parTransId="{70C39E9D-D4FB-4340-A539-14F756375D64}" sibTransId="{68B309EE-32E8-4EBD-AF60-4B3BFD4A3D9F}"/>
    <dgm:cxn modelId="{6BAF0B34-EB1B-40CB-9AF8-981F2133B1F3}" srcId="{A2598167-28C3-41C3-BB9B-8EE8DA19765F}" destId="{EFDC8F80-4E10-44C9-9540-39E2B02707F6}" srcOrd="5" destOrd="0" parTransId="{8E6F3FE8-C427-45C8-8CD2-4641DF5BA3E4}" sibTransId="{672FDFF8-6DE8-4579-9CF6-598FF82CDFA8}"/>
    <dgm:cxn modelId="{E2064639-1304-4401-B7DF-B6086A9E1576}" type="presOf" srcId="{C4409BD4-7D5D-42F6-B2B1-05971E44963B}" destId="{208860F5-CFDB-47F5-9A1C-939482ACE235}" srcOrd="0" destOrd="0" presId="urn:microsoft.com/office/officeart/2005/8/layout/hList1"/>
    <dgm:cxn modelId="{AD175F3F-A686-4DE6-92AD-F6AB442E3D06}" type="presOf" srcId="{A491F77C-A0EF-49C0-A442-0E6F8703CA23}" destId="{D9510D17-3F8A-443A-9AC0-2FC7F77CE5A7}" srcOrd="0" destOrd="4" presId="urn:microsoft.com/office/officeart/2005/8/layout/hList1"/>
    <dgm:cxn modelId="{10F9F140-4E14-4CFE-A763-3A7522700B93}" type="presOf" srcId="{A7C62800-60C9-4265-964A-CDE70A8EFE10}" destId="{EE84589A-228A-4D38-9F2C-C766AB7AFF10}" srcOrd="0" destOrd="6" presId="urn:microsoft.com/office/officeart/2005/8/layout/hList1"/>
    <dgm:cxn modelId="{76266F5C-A835-4854-AE05-6E960AEED2B7}" srcId="{25BB37BA-3B62-45A1-ADDD-35B668FDE93A}" destId="{217C4004-DC70-42D5-9022-394CE5691333}" srcOrd="3" destOrd="0" parTransId="{0CAFBD97-994A-413C-A2B3-A4F20E748EA8}" sibTransId="{B1FADCA5-CABD-44D4-B737-55761938B1EA}"/>
    <dgm:cxn modelId="{D4DEC25E-E412-426C-8A31-CDD67ADC571C}" srcId="{916E5FDF-1511-4D62-8687-F08C0162D688}" destId="{B644DB02-BB26-4A79-8A36-E70538501192}" srcOrd="8" destOrd="0" parTransId="{332E2A97-6E3E-46D0-9059-9C098DBEF0B1}" sibTransId="{5A22081C-8AEF-4DCE-A85E-2924D2182CDB}"/>
    <dgm:cxn modelId="{D5925060-0CC0-4DF8-9795-ACAE2279D859}" type="presOf" srcId="{217C4004-DC70-42D5-9022-394CE5691333}" destId="{D9510D17-3F8A-443A-9AC0-2FC7F77CE5A7}" srcOrd="0" destOrd="3" presId="urn:microsoft.com/office/officeart/2005/8/layout/hList1"/>
    <dgm:cxn modelId="{48A0A463-4DB1-4B14-AB3A-280A8CEC8745}" type="presOf" srcId="{036AF49F-6349-45A7-B37C-A4152E154244}" destId="{D9510D17-3F8A-443A-9AC0-2FC7F77CE5A7}" srcOrd="0" destOrd="6" presId="urn:microsoft.com/office/officeart/2005/8/layout/hList1"/>
    <dgm:cxn modelId="{22A21145-8946-4939-AD88-B2AEDC20F36F}" srcId="{34B13EF9-D902-44DA-8BD6-B008EED36511}" destId="{4FA8C9E8-B35D-42C3-AF64-68F578795C5C}" srcOrd="7" destOrd="0" parTransId="{147E317B-93B3-41EB-A6BE-941B7F066452}" sibTransId="{B8777500-4266-4300-AC35-1E46D4EAD4DA}"/>
    <dgm:cxn modelId="{52A5F345-C112-4185-96C7-FBF8373C91CA}" srcId="{34B13EF9-D902-44DA-8BD6-B008EED36511}" destId="{AC23B90F-68D0-4D85-885F-018B434A1A2B}" srcOrd="2" destOrd="0" parTransId="{C7BF53C4-DDA2-4DD8-91B4-FD8BDBA2D895}" sibTransId="{6EDD2EE9-3B16-453A-B47D-E09B71600FAD}"/>
    <dgm:cxn modelId="{A1CCD168-E160-4F11-80F6-449EEA2855DB}" srcId="{34B13EF9-D902-44DA-8BD6-B008EED36511}" destId="{F4F47ECE-C6BF-4071-9D7D-8AD16FBF3730}" srcOrd="3" destOrd="0" parTransId="{826DDA49-D8C4-466E-8864-EEC6AF2755C2}" sibTransId="{7DBAF8C4-2268-4883-8868-A2D4070DE005}"/>
    <dgm:cxn modelId="{04811E4A-DBFA-4A74-B7A7-93271917D681}" type="presOf" srcId="{9BD07D72-E6CD-49CC-A9B8-AFCD8020CA8F}" destId="{7045D5F7-90AA-4BFF-BAFC-69F76E504DF9}" srcOrd="0" destOrd="7" presId="urn:microsoft.com/office/officeart/2005/8/layout/hList1"/>
    <dgm:cxn modelId="{B6E3BF6B-93C4-4383-9FC5-E1123DBE8BC0}" type="presOf" srcId="{0800CE16-E7A2-40F4-90B9-26CB9E995D1C}" destId="{7045D5F7-90AA-4BFF-BAFC-69F76E504DF9}" srcOrd="0" destOrd="3" presId="urn:microsoft.com/office/officeart/2005/8/layout/hList1"/>
    <dgm:cxn modelId="{8D89566C-3A72-4B65-A2F1-B9093CAA9E06}" type="presOf" srcId="{2AD6A643-FE8E-46A8-A14A-B9194E963AB6}" destId="{EE84589A-228A-4D38-9F2C-C766AB7AFF10}" srcOrd="0" destOrd="4" presId="urn:microsoft.com/office/officeart/2005/8/layout/hList1"/>
    <dgm:cxn modelId="{7ED37B4C-18A6-418A-A771-CDE566771826}" srcId="{916E5FDF-1511-4D62-8687-F08C0162D688}" destId="{E54C5C9D-290E-433A-BC54-E413009C8246}" srcOrd="1" destOrd="0" parTransId="{9BDDE9CD-93CD-4C60-BC0D-036F40E5F751}" sibTransId="{25A8FF83-37E9-41A2-A611-E1094DB9A07F}"/>
    <dgm:cxn modelId="{58A3226D-7E21-43A2-8412-77F46360FE9F}" type="presOf" srcId="{0B7048FA-4DA9-4B58-BDE0-16DBC1E2EA5C}" destId="{0A50765F-0AF0-4E84-9C5C-471CA63CEE42}" srcOrd="0" destOrd="0" presId="urn:microsoft.com/office/officeart/2005/8/layout/hList1"/>
    <dgm:cxn modelId="{1126284D-8429-401D-997D-E8831BC5D3C1}" srcId="{A2598167-28C3-41C3-BB9B-8EE8DA19765F}" destId="{C4409BD4-7D5D-42F6-B2B1-05971E44963B}" srcOrd="0" destOrd="0" parTransId="{FF9F0277-448C-429C-BF01-F2A8A48A7F89}" sibTransId="{84829846-A44C-483F-B783-EED13E7E4B1D}"/>
    <dgm:cxn modelId="{436D176F-52C7-4C03-9578-530ABBBDF20A}" srcId="{0B7048FA-4DA9-4B58-BDE0-16DBC1E2EA5C}" destId="{DCCEF8F9-2965-4635-937F-9738C7A698A5}" srcOrd="5" destOrd="0" parTransId="{EA9AFD8D-927B-4C8B-BBD1-DD4618C8E3DE}" sibTransId="{08FC36F4-D7AD-4917-BE45-6541957DABAC}"/>
    <dgm:cxn modelId="{1B2DD54F-2323-423E-9E36-5D190B52202B}" type="presOf" srcId="{7E323EFE-083A-40BD-93C5-75957FB89F3F}" destId="{D9510D17-3F8A-443A-9AC0-2FC7F77CE5A7}" srcOrd="0" destOrd="2" presId="urn:microsoft.com/office/officeart/2005/8/layout/hList1"/>
    <dgm:cxn modelId="{17ECCD50-7B2E-45D5-8CB9-0D2BD0B46A78}" srcId="{34B13EF9-D902-44DA-8BD6-B008EED36511}" destId="{0BFE5C69-45C2-4054-B8EE-16F29EC09F6C}" srcOrd="6" destOrd="0" parTransId="{49519735-71A3-4850-8EC3-BCD438D92D1E}" sibTransId="{5B44F7FF-8B68-4D84-B9CC-000472812875}"/>
    <dgm:cxn modelId="{2CDAF252-6792-451B-AAFA-080B2E5BB844}" srcId="{25BB37BA-3B62-45A1-ADDD-35B668FDE93A}" destId="{7E323EFE-083A-40BD-93C5-75957FB89F3F}" srcOrd="2" destOrd="0" parTransId="{6CE6A883-EA5C-4272-90CA-0259E1D0F708}" sibTransId="{80A5044E-3DDE-439E-A469-EE14D23D3079}"/>
    <dgm:cxn modelId="{D24D1075-76B9-4AEA-93FD-626296B2E4C1}" type="presOf" srcId="{6DC9D219-3468-45D2-9E67-EA095DB6427F}" destId="{208860F5-CFDB-47F5-9A1C-939482ACE235}" srcOrd="0" destOrd="6" presId="urn:microsoft.com/office/officeart/2005/8/layout/hList1"/>
    <dgm:cxn modelId="{4EB21C77-7C99-47CB-AFD7-B5946FD6CE1E}" srcId="{8B8C1672-6FA9-4656-B4FC-7779C0FF61E6}" destId="{0B7048FA-4DA9-4B58-BDE0-16DBC1E2EA5C}" srcOrd="0" destOrd="0" parTransId="{F2308431-DA92-4517-B147-236DE4D4CABE}" sibTransId="{FD7266E9-C925-4BF1-B040-C82AA4563278}"/>
    <dgm:cxn modelId="{A555C178-E984-4F67-BA3D-6421E8E77612}" srcId="{916E5FDF-1511-4D62-8687-F08C0162D688}" destId="{4CF89CCD-A925-483D-8B52-C738CE05ADDE}" srcOrd="6" destOrd="0" parTransId="{A5C56D53-20FA-4C56-A83E-E69412E2E46E}" sibTransId="{B81AC187-E5CC-4983-A7D3-4620EE5E29FD}"/>
    <dgm:cxn modelId="{59D5C278-98F4-4FB8-8192-C11D24BE942B}" srcId="{0B7048FA-4DA9-4B58-BDE0-16DBC1E2EA5C}" destId="{2AD6A643-FE8E-46A8-A14A-B9194E963AB6}" srcOrd="4" destOrd="0" parTransId="{5BA35E32-ECC2-4E74-97B6-367E657286C2}" sibTransId="{4B7BFE56-FEDF-43EC-A366-60348BAAED4A}"/>
    <dgm:cxn modelId="{53A94059-33E3-46FB-9F9F-6234EBC498A9}" type="presOf" srcId="{1140A625-D036-49E4-ABC5-7A70891107FA}" destId="{7045D5F7-90AA-4BFF-BAFC-69F76E504DF9}" srcOrd="0" destOrd="2" presId="urn:microsoft.com/office/officeart/2005/8/layout/hList1"/>
    <dgm:cxn modelId="{270E8159-642A-4D57-BC6F-FC1C6A87236E}" type="presOf" srcId="{18AB6548-437E-4A36-B60A-F3719DE3EE95}" destId="{EE84589A-228A-4D38-9F2C-C766AB7AFF10}" srcOrd="0" destOrd="2" presId="urn:microsoft.com/office/officeart/2005/8/layout/hList1"/>
    <dgm:cxn modelId="{6B125E5A-C3D4-47FC-BD25-E264867047B4}" srcId="{34B13EF9-D902-44DA-8BD6-B008EED36511}" destId="{F7FE36B2-1B21-45E0-9EE9-AFE22BCED741}" srcOrd="5" destOrd="0" parTransId="{06AAC31E-33EB-4B2F-8148-D8E926210CA4}" sibTransId="{A95CEA4E-F8CF-4288-986E-2B2084EAFF4B}"/>
    <dgm:cxn modelId="{319BF97C-8494-4FDD-B969-F24312608541}" srcId="{8B8C1672-6FA9-4656-B4FC-7779C0FF61E6}" destId="{A2598167-28C3-41C3-BB9B-8EE8DA19765F}" srcOrd="4" destOrd="0" parTransId="{4C6DBF1A-E001-4064-92C1-B7484693733F}" sibTransId="{BA28E95B-2AAC-42EA-8978-074DE6514E9E}"/>
    <dgm:cxn modelId="{907E8C83-1DC4-4D22-9790-D43A3AB48C54}" type="presOf" srcId="{F7FE36B2-1B21-45E0-9EE9-AFE22BCED741}" destId="{F35B7B95-52C8-4B6A-BE20-216E69578364}" srcOrd="0" destOrd="5" presId="urn:microsoft.com/office/officeart/2005/8/layout/hList1"/>
    <dgm:cxn modelId="{95067285-DD34-443F-BC47-69DF8103D19C}" srcId="{0B7048FA-4DA9-4B58-BDE0-16DBC1E2EA5C}" destId="{0F5EEEEA-5A76-4384-ABF0-02247D5F7981}" srcOrd="1" destOrd="0" parTransId="{5129C3CC-B3E9-4A86-9DE1-46E11527A971}" sibTransId="{8DF45AD9-E568-4EFD-B31B-616635B4E24B}"/>
    <dgm:cxn modelId="{07C9DE8A-1220-45B1-AAC3-D7B1C968E048}" type="presOf" srcId="{4CF89CCD-A925-483D-8B52-C738CE05ADDE}" destId="{7045D5F7-90AA-4BFF-BAFC-69F76E504DF9}" srcOrd="0" destOrd="6" presId="urn:microsoft.com/office/officeart/2005/8/layout/hList1"/>
    <dgm:cxn modelId="{043EAF8E-9BDD-4035-A0DA-4EDE50AAF8CE}" type="presOf" srcId="{FB73E1FB-0153-4493-BB83-731380858938}" destId="{EE84589A-228A-4D38-9F2C-C766AB7AFF10}" srcOrd="0" destOrd="0" presId="urn:microsoft.com/office/officeart/2005/8/layout/hList1"/>
    <dgm:cxn modelId="{36FADC8F-B146-42F0-883A-B4E55306BC1C}" srcId="{916E5FDF-1511-4D62-8687-F08C0162D688}" destId="{1140A625-D036-49E4-ABC5-7A70891107FA}" srcOrd="2" destOrd="0" parTransId="{C018213B-2D27-4105-B815-BC00975EFF23}" sibTransId="{28408E95-0253-4E4A-9F2C-E41743F51F8D}"/>
    <dgm:cxn modelId="{20084F96-80EE-4910-8897-4A483E27D333}" srcId="{916E5FDF-1511-4D62-8687-F08C0162D688}" destId="{DB891BF1-FD44-4669-AD85-0F0A6DE5910F}" srcOrd="4" destOrd="0" parTransId="{9A3C23F7-4789-4994-880C-487776F0E957}" sibTransId="{1AA7ADD5-F833-47A3-9C13-B6194C0AD717}"/>
    <dgm:cxn modelId="{51D0499A-817E-4EB4-BEEA-B6D79890696D}" srcId="{0B7048FA-4DA9-4B58-BDE0-16DBC1E2EA5C}" destId="{18AB6548-437E-4A36-B60A-F3719DE3EE95}" srcOrd="2" destOrd="0" parTransId="{AF09FD60-0701-492B-9346-8D0DE8D48AEF}" sibTransId="{995A4CFA-F0F3-491F-9F5F-85225E6E73EB}"/>
    <dgm:cxn modelId="{1F23ECA3-594B-4464-9961-FCD5D974F95A}" type="presOf" srcId="{306856BD-51DA-4D57-AE86-D59D1D8AAD1C}" destId="{208860F5-CFDB-47F5-9A1C-939482ACE235}" srcOrd="0" destOrd="3" presId="urn:microsoft.com/office/officeart/2005/8/layout/hList1"/>
    <dgm:cxn modelId="{FCBBDAA5-9930-40F2-A913-DE403D756C1D}" type="presOf" srcId="{BD49C96A-55A7-4182-BC73-5ABEA98A653B}" destId="{7045D5F7-90AA-4BFF-BAFC-69F76E504DF9}" srcOrd="0" destOrd="5" presId="urn:microsoft.com/office/officeart/2005/8/layout/hList1"/>
    <dgm:cxn modelId="{F73147AA-BD2D-462C-A7E5-F055D4366356}" srcId="{25BB37BA-3B62-45A1-ADDD-35B668FDE93A}" destId="{A491F77C-A0EF-49C0-A442-0E6F8703CA23}" srcOrd="4" destOrd="0" parTransId="{01D1FE8E-1B3E-43FF-863A-5E0815D4AC06}" sibTransId="{449B796F-4510-4EB5-A5D2-BCCF50A7DF40}"/>
    <dgm:cxn modelId="{B80B5AAA-0A45-431C-988A-286ADC71A876}" srcId="{8B8C1672-6FA9-4656-B4FC-7779C0FF61E6}" destId="{916E5FDF-1511-4D62-8687-F08C0162D688}" srcOrd="2" destOrd="0" parTransId="{F0CA5AA4-B9D8-48EF-86AF-4D8877603544}" sibTransId="{A51D3B41-B704-49A8-A9CB-F770E154B7FC}"/>
    <dgm:cxn modelId="{95D9DEB2-BB67-487E-AD9C-17B47369FBBD}" srcId="{0B7048FA-4DA9-4B58-BDE0-16DBC1E2EA5C}" destId="{A7C62800-60C9-4265-964A-CDE70A8EFE10}" srcOrd="6" destOrd="0" parTransId="{19F9E247-D029-44DE-89CD-7616C4C89B9C}" sibTransId="{BF2BC718-A015-455A-9CCF-1558B5CBF58F}"/>
    <dgm:cxn modelId="{DE0BD7B3-3421-497A-9441-13F441A9C928}" srcId="{0B7048FA-4DA9-4B58-BDE0-16DBC1E2EA5C}" destId="{0717FD6B-802A-482F-AC79-6358E1C80576}" srcOrd="3" destOrd="0" parTransId="{5E335CB3-0FB3-4E9E-A1B3-1BFDDD597CBA}" sibTransId="{1CE3ABD1-A073-4F88-88A9-A1DA0ADBA624}"/>
    <dgm:cxn modelId="{172824B5-28F7-4CBF-843D-AA5A1F86649F}" srcId="{916E5FDF-1511-4D62-8687-F08C0162D688}" destId="{9BD07D72-E6CD-49CC-A9B8-AFCD8020CA8F}" srcOrd="7" destOrd="0" parTransId="{60875DFD-20E8-42C0-B0B3-30CC34AFC200}" sibTransId="{72220311-36DD-466F-931C-E1B38C513BED}"/>
    <dgm:cxn modelId="{FF7B41B9-F4DD-465C-9594-768D41371591}" type="presOf" srcId="{16808982-4580-49B8-9782-E196E79863B2}" destId="{7045D5F7-90AA-4BFF-BAFC-69F76E504DF9}" srcOrd="0" destOrd="9" presId="urn:microsoft.com/office/officeart/2005/8/layout/hList1"/>
    <dgm:cxn modelId="{21787DBC-2EF8-46D0-A2F5-7CD1B1119106}" type="presOf" srcId="{F4F47ECE-C6BF-4071-9D7D-8AD16FBF3730}" destId="{F35B7B95-52C8-4B6A-BE20-216E69578364}" srcOrd="0" destOrd="3" presId="urn:microsoft.com/office/officeart/2005/8/layout/hList1"/>
    <dgm:cxn modelId="{1BBA89BD-42DF-42DB-ACC9-A449254D6A2E}" type="presOf" srcId="{DCCEF8F9-2965-4635-937F-9738C7A698A5}" destId="{EE84589A-228A-4D38-9F2C-C766AB7AFF10}" srcOrd="0" destOrd="5" presId="urn:microsoft.com/office/officeart/2005/8/layout/hList1"/>
    <dgm:cxn modelId="{6138A7BE-0EC7-4623-A186-B861A25DF3A8}" type="presOf" srcId="{0F5EEEEA-5A76-4384-ABF0-02247D5F7981}" destId="{EE84589A-228A-4D38-9F2C-C766AB7AFF10}" srcOrd="0" destOrd="1" presId="urn:microsoft.com/office/officeart/2005/8/layout/hList1"/>
    <dgm:cxn modelId="{C23320BF-C172-4085-9919-F249174AD54F}" type="presOf" srcId="{A2598167-28C3-41C3-BB9B-8EE8DA19765F}" destId="{8DA48003-A535-49D2-B464-26E76A8C856F}" srcOrd="0" destOrd="0" presId="urn:microsoft.com/office/officeart/2005/8/layout/hList1"/>
    <dgm:cxn modelId="{E32E53C5-5709-4FFA-AACE-7BE78C3CE782}" type="presOf" srcId="{53EA92FD-4BA5-4B2C-8606-847D0C704925}" destId="{F35B7B95-52C8-4B6A-BE20-216E69578364}" srcOrd="0" destOrd="0" presId="urn:microsoft.com/office/officeart/2005/8/layout/hList1"/>
    <dgm:cxn modelId="{5B9CB3C5-8331-4645-B8DF-7749991A50AA}" srcId="{A2598167-28C3-41C3-BB9B-8EE8DA19765F}" destId="{92123F16-BEBF-432B-961B-016C139E63A6}" srcOrd="2" destOrd="0" parTransId="{32FCD8F2-7465-4CEE-89FE-252F92307986}" sibTransId="{30C68DC2-551C-4964-B94F-0A57973C2F00}"/>
    <dgm:cxn modelId="{E91198C8-1269-4A7E-809C-226F95F793A5}" type="presOf" srcId="{ED56E70E-829F-42AE-8996-CBD43C96DED8}" destId="{EE84589A-228A-4D38-9F2C-C766AB7AFF10}" srcOrd="0" destOrd="7" presId="urn:microsoft.com/office/officeart/2005/8/layout/hList1"/>
    <dgm:cxn modelId="{438FF6C8-E7C1-40E7-BBB2-70EA3BA61EAF}" type="presOf" srcId="{AC23B90F-68D0-4D85-885F-018B434A1A2B}" destId="{F35B7B95-52C8-4B6A-BE20-216E69578364}" srcOrd="0" destOrd="2" presId="urn:microsoft.com/office/officeart/2005/8/layout/hList1"/>
    <dgm:cxn modelId="{7F9D5DC9-B613-4160-B380-35271C3523B0}" srcId="{916E5FDF-1511-4D62-8687-F08C0162D688}" destId="{BD49C96A-55A7-4182-BC73-5ABEA98A653B}" srcOrd="5" destOrd="0" parTransId="{921920DD-5031-46E9-AB78-6E79927D91B3}" sibTransId="{FB0A5686-0C6D-4DF5-8241-895AE35A2E1B}"/>
    <dgm:cxn modelId="{0C8123CD-28A5-4AE5-A28D-9008C0595F9D}" srcId="{A2598167-28C3-41C3-BB9B-8EE8DA19765F}" destId="{10243375-6BBE-459E-9441-9514B204BF17}" srcOrd="4" destOrd="0" parTransId="{5D4BCBE3-5686-49EF-A7AF-39EFC92CD170}" sibTransId="{A184116B-3B84-42BB-B590-678B46002E83}"/>
    <dgm:cxn modelId="{C5454DD0-1D4A-4EBF-8E1F-1DD9B556F1BE}" srcId="{34B13EF9-D902-44DA-8BD6-B008EED36511}" destId="{DCBC15A1-616A-4836-9220-1C722FA6F791}" srcOrd="8" destOrd="0" parTransId="{AB7659EA-1B86-4E1D-ABBA-C9A4556459B9}" sibTransId="{47BE08E9-A86E-4935-BD52-CF8C06953E3F}"/>
    <dgm:cxn modelId="{5CDB0FD1-A04C-4AB7-A840-516C932875CE}" srcId="{916E5FDF-1511-4D62-8687-F08C0162D688}" destId="{B93C54B4-5D49-450F-A36D-C36668809AB4}" srcOrd="0" destOrd="0" parTransId="{8D5CA3F0-ECA4-4482-9FE4-8D8337CE761F}" sibTransId="{8E5F8DB6-0AEF-47CE-A1B4-DCDF8F581D59}"/>
    <dgm:cxn modelId="{E7E65BD4-1210-48A5-A4EA-42E7C80F7BC5}" srcId="{A2598167-28C3-41C3-BB9B-8EE8DA19765F}" destId="{306856BD-51DA-4D57-AE86-D59D1D8AAD1C}" srcOrd="3" destOrd="0" parTransId="{80097FDA-911E-4DF9-A2FF-685982E9DAE1}" sibTransId="{352939A5-D181-41F4-92E3-4FC547164218}"/>
    <dgm:cxn modelId="{06B1EFD8-F780-4E63-A0B5-E705B7F8EC0B}" type="presOf" srcId="{EFDC8F80-4E10-44C9-9540-39E2B02707F6}" destId="{208860F5-CFDB-47F5-9A1C-939482ACE235}" srcOrd="0" destOrd="5" presId="urn:microsoft.com/office/officeart/2005/8/layout/hList1"/>
    <dgm:cxn modelId="{110C6FD9-ABA5-461B-ADA1-486C2F1C653E}" srcId="{916E5FDF-1511-4D62-8687-F08C0162D688}" destId="{0800CE16-E7A2-40F4-90B9-26CB9E995D1C}" srcOrd="3" destOrd="0" parTransId="{46536A35-A679-4D4D-BF52-5922DBF81F92}" sibTransId="{4BD3D714-AB06-4B3E-A213-6A02CFA8A924}"/>
    <dgm:cxn modelId="{892D82D9-AB3A-4C7C-AE64-EF9D7A398EB9}" type="presOf" srcId="{BBDD5F2D-7D3B-456F-B8CD-47226D6BB96F}" destId="{D9510D17-3F8A-443A-9AC0-2FC7F77CE5A7}" srcOrd="0" destOrd="5" presId="urn:microsoft.com/office/officeart/2005/8/layout/hList1"/>
    <dgm:cxn modelId="{662F11E3-9A6F-4694-80E3-A0086E814768}" srcId="{A2598167-28C3-41C3-BB9B-8EE8DA19765F}" destId="{B03944D6-39D3-43D3-8FC7-D93BEB997688}" srcOrd="1" destOrd="0" parTransId="{554A57A5-4D8B-466D-9D94-E2CE97A07E9A}" sibTransId="{DF6B99C5-6F7A-4C6B-8630-203CB61C07B6}"/>
    <dgm:cxn modelId="{A769AEE3-9A9A-4863-9542-089E6752C894}" type="presOf" srcId="{79A2B974-DD89-4383-9163-354B040FB26C}" destId="{EE84589A-228A-4D38-9F2C-C766AB7AFF10}" srcOrd="0" destOrd="9" presId="urn:microsoft.com/office/officeart/2005/8/layout/hList1"/>
    <dgm:cxn modelId="{2A5320EA-39BF-45C5-AAE3-5F15F4ACC5E0}" type="presOf" srcId="{DB891BF1-FD44-4669-AD85-0F0A6DE5910F}" destId="{7045D5F7-90AA-4BFF-BAFC-69F76E504DF9}" srcOrd="0" destOrd="4" presId="urn:microsoft.com/office/officeart/2005/8/layout/hList1"/>
    <dgm:cxn modelId="{3A2FC1EB-BBAE-4B26-9251-B795E4981CF4}" srcId="{34B13EF9-D902-44DA-8BD6-B008EED36511}" destId="{2F5D0854-3F44-44CA-A469-3F2F34B3F7FC}" srcOrd="1" destOrd="0" parTransId="{088BA1F6-4CB7-4821-84B0-67D72417DBE8}" sibTransId="{F3B88BF1-4BB9-426F-84B5-B9DFC85C5355}"/>
    <dgm:cxn modelId="{8C93B3EF-077C-4FBA-8205-B6F9B261C5B5}" type="presOf" srcId="{2F5D0854-3F44-44CA-A469-3F2F34B3F7FC}" destId="{F35B7B95-52C8-4B6A-BE20-216E69578364}" srcOrd="0" destOrd="1" presId="urn:microsoft.com/office/officeart/2005/8/layout/hList1"/>
    <dgm:cxn modelId="{4C4FC0F0-AF4D-4A86-9DB0-231D5B32F5CF}" type="presOf" srcId="{0717FD6B-802A-482F-AC79-6358E1C80576}" destId="{EE84589A-228A-4D38-9F2C-C766AB7AFF10}" srcOrd="0" destOrd="3" presId="urn:microsoft.com/office/officeart/2005/8/layout/hList1"/>
    <dgm:cxn modelId="{721A15F1-C8C8-4E1C-897A-32024DDDC6F9}" srcId="{916E5FDF-1511-4D62-8687-F08C0162D688}" destId="{16808982-4580-49B8-9782-E196E79863B2}" srcOrd="9" destOrd="0" parTransId="{286B3EF4-268A-4CBC-89B5-E0445823F978}" sibTransId="{ED185197-36FC-4D99-AA93-500735BC710D}"/>
    <dgm:cxn modelId="{EB8049F2-98DA-455A-91AF-FD7ED2A5C1A1}" srcId="{0B7048FA-4DA9-4B58-BDE0-16DBC1E2EA5C}" destId="{FB73E1FB-0153-4493-BB83-731380858938}" srcOrd="0" destOrd="0" parTransId="{8C810F33-BE67-4283-84E2-5542632AE3A7}" sibTransId="{17032D9B-680F-4623-86B1-044CD97E3F0D}"/>
    <dgm:cxn modelId="{D4ECBDF9-DAB3-46E0-BA86-7DAF9C8DB5A2}" type="presOf" srcId="{8B8C1672-6FA9-4656-B4FC-7779C0FF61E6}" destId="{90B91404-6EAF-4EBB-BE6D-AA094AE3B1DA}" srcOrd="0" destOrd="0" presId="urn:microsoft.com/office/officeart/2005/8/layout/hList1"/>
    <dgm:cxn modelId="{1C69CBF9-7F3C-4CE7-8378-959D49464E89}" type="presOf" srcId="{E54C5C9D-290E-433A-BC54-E413009C8246}" destId="{7045D5F7-90AA-4BFF-BAFC-69F76E504DF9}" srcOrd="0" destOrd="1" presId="urn:microsoft.com/office/officeart/2005/8/layout/hList1"/>
    <dgm:cxn modelId="{D2BBECFA-9CBE-4724-82E4-9F5C9BA23590}" type="presOf" srcId="{3284D2D5-F73C-4858-B76C-0BA26D5234F2}" destId="{F35B7B95-52C8-4B6A-BE20-216E69578364}" srcOrd="0" destOrd="4" presId="urn:microsoft.com/office/officeart/2005/8/layout/hList1"/>
    <dgm:cxn modelId="{D9DDC7FE-FA18-4EE0-A7C1-F2F57897204E}" type="presParOf" srcId="{90B91404-6EAF-4EBB-BE6D-AA094AE3B1DA}" destId="{98C5F98E-8CE0-4DE6-A1DA-3488B1AF7488}" srcOrd="0" destOrd="0" presId="urn:microsoft.com/office/officeart/2005/8/layout/hList1"/>
    <dgm:cxn modelId="{CE554D6D-C4B0-4C17-919F-FD2EEB655A94}" type="presParOf" srcId="{98C5F98E-8CE0-4DE6-A1DA-3488B1AF7488}" destId="{0A50765F-0AF0-4E84-9C5C-471CA63CEE42}" srcOrd="0" destOrd="0" presId="urn:microsoft.com/office/officeart/2005/8/layout/hList1"/>
    <dgm:cxn modelId="{597F0772-2371-4C61-A3B7-3A5565EEF33D}" type="presParOf" srcId="{98C5F98E-8CE0-4DE6-A1DA-3488B1AF7488}" destId="{EE84589A-228A-4D38-9F2C-C766AB7AFF10}" srcOrd="1" destOrd="0" presId="urn:microsoft.com/office/officeart/2005/8/layout/hList1"/>
    <dgm:cxn modelId="{4B5B2B87-88F6-4885-BD0A-A6A33DEC25CB}" type="presParOf" srcId="{90B91404-6EAF-4EBB-BE6D-AA094AE3B1DA}" destId="{C3C4C859-7902-4293-A4ED-236214CE9417}" srcOrd="1" destOrd="0" presId="urn:microsoft.com/office/officeart/2005/8/layout/hList1"/>
    <dgm:cxn modelId="{52094946-A690-4030-B245-008956AFAB9D}" type="presParOf" srcId="{90B91404-6EAF-4EBB-BE6D-AA094AE3B1DA}" destId="{20CECC82-C62A-4AEE-84D5-6F7262A9B7B6}" srcOrd="2" destOrd="0" presId="urn:microsoft.com/office/officeart/2005/8/layout/hList1"/>
    <dgm:cxn modelId="{8A2077F7-99AF-4408-99DA-04F6B6482FF3}" type="presParOf" srcId="{20CECC82-C62A-4AEE-84D5-6F7262A9B7B6}" destId="{18124542-C2D3-4BB7-BA3C-21E317DAF3FB}" srcOrd="0" destOrd="0" presId="urn:microsoft.com/office/officeart/2005/8/layout/hList1"/>
    <dgm:cxn modelId="{A8779164-1DE1-4D6F-BF77-15D85B14ECEC}" type="presParOf" srcId="{20CECC82-C62A-4AEE-84D5-6F7262A9B7B6}" destId="{D9510D17-3F8A-443A-9AC0-2FC7F77CE5A7}" srcOrd="1" destOrd="0" presId="urn:microsoft.com/office/officeart/2005/8/layout/hList1"/>
    <dgm:cxn modelId="{A69674FB-38F7-4081-BA64-2F6D84131605}" type="presParOf" srcId="{90B91404-6EAF-4EBB-BE6D-AA094AE3B1DA}" destId="{5DE74234-C9FC-4BB2-AA1F-B1D5D8EB8B47}" srcOrd="3" destOrd="0" presId="urn:microsoft.com/office/officeart/2005/8/layout/hList1"/>
    <dgm:cxn modelId="{241171DA-06F2-417B-9C20-BADA5825629A}" type="presParOf" srcId="{90B91404-6EAF-4EBB-BE6D-AA094AE3B1DA}" destId="{7BE5D711-B57D-44BA-9D5C-C040014F81E6}" srcOrd="4" destOrd="0" presId="urn:microsoft.com/office/officeart/2005/8/layout/hList1"/>
    <dgm:cxn modelId="{36BD5583-C115-4C68-BDAC-109D97A954DC}" type="presParOf" srcId="{7BE5D711-B57D-44BA-9D5C-C040014F81E6}" destId="{0732F06F-D48C-4189-ACCB-06A57C0AE0B9}" srcOrd="0" destOrd="0" presId="urn:microsoft.com/office/officeart/2005/8/layout/hList1"/>
    <dgm:cxn modelId="{39FA9ACA-F356-43F6-9A8F-D055E8055164}" type="presParOf" srcId="{7BE5D711-B57D-44BA-9D5C-C040014F81E6}" destId="{7045D5F7-90AA-4BFF-BAFC-69F76E504DF9}" srcOrd="1" destOrd="0" presId="urn:microsoft.com/office/officeart/2005/8/layout/hList1"/>
    <dgm:cxn modelId="{1873174D-E0F5-4F88-98E2-240C54DE3B3F}" type="presParOf" srcId="{90B91404-6EAF-4EBB-BE6D-AA094AE3B1DA}" destId="{89DAE7A2-05A5-429F-8BDE-776724A9C1F7}" srcOrd="5" destOrd="0" presId="urn:microsoft.com/office/officeart/2005/8/layout/hList1"/>
    <dgm:cxn modelId="{E9470B5E-33D5-435E-A374-0E542A95093E}" type="presParOf" srcId="{90B91404-6EAF-4EBB-BE6D-AA094AE3B1DA}" destId="{F6F1E117-5DE2-46F7-804E-12CF7C488C15}" srcOrd="6" destOrd="0" presId="urn:microsoft.com/office/officeart/2005/8/layout/hList1"/>
    <dgm:cxn modelId="{E0E6781A-712A-45F8-B63C-BEEC48B127D8}" type="presParOf" srcId="{F6F1E117-5DE2-46F7-804E-12CF7C488C15}" destId="{DE8F3496-E4EC-4ED2-AB7D-9E68F152A88D}" srcOrd="0" destOrd="0" presId="urn:microsoft.com/office/officeart/2005/8/layout/hList1"/>
    <dgm:cxn modelId="{4C9B5ACF-6C78-46EB-A10C-BFCD4FC5FE04}" type="presParOf" srcId="{F6F1E117-5DE2-46F7-804E-12CF7C488C15}" destId="{F35B7B95-52C8-4B6A-BE20-216E69578364}" srcOrd="1" destOrd="0" presId="urn:microsoft.com/office/officeart/2005/8/layout/hList1"/>
    <dgm:cxn modelId="{94820A09-9BC1-42F3-B9A8-BE5D62039DDB}" type="presParOf" srcId="{90B91404-6EAF-4EBB-BE6D-AA094AE3B1DA}" destId="{D2499E8D-90C1-4D48-B737-ED4FC0B8934C}" srcOrd="7" destOrd="0" presId="urn:microsoft.com/office/officeart/2005/8/layout/hList1"/>
    <dgm:cxn modelId="{A7A34FA3-9C8F-4675-9A43-E2F6C6EF7B5B}" type="presParOf" srcId="{90B91404-6EAF-4EBB-BE6D-AA094AE3B1DA}" destId="{FE36592C-103F-428F-B10E-795048630F7B}" srcOrd="8" destOrd="0" presId="urn:microsoft.com/office/officeart/2005/8/layout/hList1"/>
    <dgm:cxn modelId="{81FD609B-35A7-45D9-9BC8-C7BB995E8042}" type="presParOf" srcId="{FE36592C-103F-428F-B10E-795048630F7B}" destId="{8DA48003-A535-49D2-B464-26E76A8C856F}" srcOrd="0" destOrd="0" presId="urn:microsoft.com/office/officeart/2005/8/layout/hList1"/>
    <dgm:cxn modelId="{80269431-5099-4DE2-B984-06476D8EC8C5}" type="presParOf" srcId="{FE36592C-103F-428F-B10E-795048630F7B}" destId="{208860F5-CFDB-47F5-9A1C-939482ACE23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0765F-0AF0-4E84-9C5C-471CA63CEE42}">
      <dsp:nvSpPr>
        <dsp:cNvPr id="0" name=""/>
        <dsp:cNvSpPr/>
      </dsp:nvSpPr>
      <dsp:spPr>
        <a:xfrm>
          <a:off x="5315" y="102792"/>
          <a:ext cx="2037633" cy="587615"/>
        </a:xfrm>
        <a:prstGeom prst="rect">
          <a:avLst/>
        </a:prstGeom>
        <a:solidFill>
          <a:srgbClr val="BAC82F"/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Opening </a:t>
          </a:r>
          <a:r>
            <a:rPr lang="en-US" sz="1500" kern="1200" dirty="0" err="1"/>
            <a:t>Jubileum</a:t>
          </a:r>
          <a:r>
            <a:rPr lang="en-US" sz="1500" kern="1200" dirty="0"/>
            <a:t> </a:t>
          </a:r>
          <a:r>
            <a:rPr lang="en-US" sz="1500" kern="1200" dirty="0" err="1"/>
            <a:t>Jaar</a:t>
          </a:r>
          <a:endParaRPr lang="en-US" sz="1500" kern="1200" dirty="0"/>
        </a:p>
      </dsp:txBody>
      <dsp:txXfrm>
        <a:off x="5315" y="102792"/>
        <a:ext cx="2037633" cy="587615"/>
      </dsp:txXfrm>
    </dsp:sp>
    <dsp:sp modelId="{EE84589A-228A-4D38-9F2C-C766AB7AFF10}">
      <dsp:nvSpPr>
        <dsp:cNvPr id="0" name=""/>
        <dsp:cNvSpPr/>
      </dsp:nvSpPr>
      <dsp:spPr>
        <a:xfrm>
          <a:off x="5315" y="690407"/>
          <a:ext cx="2037633" cy="3808687"/>
        </a:xfrm>
        <a:prstGeom prst="rect">
          <a:avLst/>
        </a:prstGeom>
        <a:noFill/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Spetterende</a:t>
          </a:r>
          <a:r>
            <a:rPr lang="en-US" sz="1500" kern="1200" dirty="0"/>
            <a:t> opening &amp; </a:t>
          </a:r>
          <a:r>
            <a:rPr lang="en-US" sz="1500" kern="1200" dirty="0" err="1"/>
            <a:t>aftrap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van het jubileum jaar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Nieuwjaarsreceptie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Nieuwjaarsduik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Vuurwerk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Presentatie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activiteitenkalender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jubilieumjaar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5315" y="690407"/>
        <a:ext cx="2037633" cy="3808687"/>
      </dsp:txXfrm>
    </dsp:sp>
    <dsp:sp modelId="{18124542-C2D3-4BB7-BA3C-21E317DAF3FB}">
      <dsp:nvSpPr>
        <dsp:cNvPr id="0" name=""/>
        <dsp:cNvSpPr/>
      </dsp:nvSpPr>
      <dsp:spPr>
        <a:xfrm>
          <a:off x="2328217" y="102792"/>
          <a:ext cx="2037633" cy="587615"/>
        </a:xfrm>
        <a:prstGeom prst="rect">
          <a:avLst/>
        </a:prstGeom>
        <a:solidFill>
          <a:srgbClr val="1B876F"/>
        </a:solidFill>
        <a:ln w="12700" cap="flat" cmpd="sng" algn="ctr">
          <a:solidFill>
            <a:schemeClr val="accent5">
              <a:hueOff val="1975114"/>
              <a:satOff val="-5821"/>
              <a:lumOff val="-56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Kennis</a:t>
          </a:r>
          <a:r>
            <a:rPr lang="en-US" sz="1500" kern="1200" dirty="0"/>
            <a:t> Expo</a:t>
          </a:r>
        </a:p>
      </dsp:txBody>
      <dsp:txXfrm>
        <a:off x="2328217" y="102792"/>
        <a:ext cx="2037633" cy="587615"/>
      </dsp:txXfrm>
    </dsp:sp>
    <dsp:sp modelId="{D9510D17-3F8A-443A-9AC0-2FC7F77CE5A7}">
      <dsp:nvSpPr>
        <dsp:cNvPr id="0" name=""/>
        <dsp:cNvSpPr/>
      </dsp:nvSpPr>
      <dsp:spPr>
        <a:xfrm>
          <a:off x="2328217" y="690407"/>
          <a:ext cx="2037633" cy="3808687"/>
        </a:xfrm>
        <a:prstGeom prst="rect">
          <a:avLst/>
        </a:prstGeom>
        <a:noFill/>
        <a:ln w="12700" cap="flat" cmpd="sng" algn="ctr">
          <a:solidFill>
            <a:schemeClr val="accent5">
              <a:tint val="40000"/>
              <a:alpha val="90000"/>
              <a:hueOff val="2036410"/>
              <a:satOff val="-17050"/>
              <a:lumOff val="-16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Presentatie</a:t>
          </a:r>
          <a:r>
            <a:rPr lang="en-US" sz="1500" kern="1200" dirty="0"/>
            <a:t> </a:t>
          </a:r>
          <a:r>
            <a:rPr lang="en-US" sz="1500" kern="1200" dirty="0" err="1"/>
            <a:t>boek</a:t>
          </a:r>
          <a:r>
            <a:rPr lang="en-US" sz="1500" kern="1200" dirty="0"/>
            <a:t> 100 </a:t>
          </a:r>
          <a:r>
            <a:rPr lang="en-US" sz="1500" kern="1200" dirty="0" err="1"/>
            <a:t>jaar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de Rips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Beelden van vroeger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(foto’s op oorspronkelijke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plek)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 dirty="0"/>
            <a:t>Film 100 jaar De Rips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Pubquiz / Quiz-it</a:t>
          </a:r>
        </a:p>
      </dsp:txBody>
      <dsp:txXfrm>
        <a:off x="2328217" y="690407"/>
        <a:ext cx="2037633" cy="3808687"/>
      </dsp:txXfrm>
    </dsp:sp>
    <dsp:sp modelId="{0732F06F-D48C-4189-ACCB-06A57C0AE0B9}">
      <dsp:nvSpPr>
        <dsp:cNvPr id="0" name=""/>
        <dsp:cNvSpPr/>
      </dsp:nvSpPr>
      <dsp:spPr>
        <a:xfrm>
          <a:off x="4651118" y="102792"/>
          <a:ext cx="2037633" cy="587615"/>
        </a:xfrm>
        <a:prstGeom prst="rect">
          <a:avLst/>
        </a:prstGeom>
        <a:solidFill>
          <a:srgbClr val="571B6D"/>
        </a:solidFill>
        <a:ln w="12700" cap="flat" cmpd="sng" algn="ctr">
          <a:solidFill>
            <a:schemeClr val="accent5">
              <a:hueOff val="3950228"/>
              <a:satOff val="-11642"/>
              <a:lumOff val="-11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Bosfeest</a:t>
          </a:r>
          <a:endParaRPr lang="en-US" sz="1500" kern="1200" dirty="0"/>
        </a:p>
      </dsp:txBody>
      <dsp:txXfrm>
        <a:off x="4651118" y="102792"/>
        <a:ext cx="2037633" cy="587615"/>
      </dsp:txXfrm>
    </dsp:sp>
    <dsp:sp modelId="{7045D5F7-90AA-4BFF-BAFC-69F76E504DF9}">
      <dsp:nvSpPr>
        <dsp:cNvPr id="0" name=""/>
        <dsp:cNvSpPr/>
      </dsp:nvSpPr>
      <dsp:spPr>
        <a:xfrm>
          <a:off x="4651118" y="690407"/>
          <a:ext cx="2037633" cy="3808687"/>
        </a:xfrm>
        <a:prstGeom prst="rect">
          <a:avLst/>
        </a:prstGeom>
        <a:noFill/>
        <a:ln w="12700" cap="flat" cmpd="sng" algn="ctr">
          <a:solidFill>
            <a:schemeClr val="accent5">
              <a:tint val="40000"/>
              <a:alpha val="90000"/>
              <a:hueOff val="4072820"/>
              <a:satOff val="-34100"/>
              <a:lumOff val="-32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Foto</a:t>
          </a:r>
          <a:r>
            <a:rPr lang="en-US" sz="1500" kern="1200" dirty="0"/>
            <a:t> / </a:t>
          </a:r>
          <a:r>
            <a:rPr lang="en-US" sz="1500" kern="1200" dirty="0" err="1"/>
            <a:t>kunstroute</a:t>
          </a:r>
          <a:r>
            <a:rPr lang="en-US" sz="1500" kern="1200" dirty="0"/>
            <a:t> in het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bos met QR code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Speurtocht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Elfenpad / kabouterpad /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Sprookjesbos (i.c.m.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informatieborden).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Ontwikkelen /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presenteren Boslikeurtje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Forrest Run, outdoor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games, kabelbaan</a:t>
          </a:r>
        </a:p>
      </dsp:txBody>
      <dsp:txXfrm>
        <a:off x="4651118" y="690407"/>
        <a:ext cx="2037633" cy="3808687"/>
      </dsp:txXfrm>
    </dsp:sp>
    <dsp:sp modelId="{DE8F3496-E4EC-4ED2-AB7D-9E68F152A88D}">
      <dsp:nvSpPr>
        <dsp:cNvPr id="0" name=""/>
        <dsp:cNvSpPr/>
      </dsp:nvSpPr>
      <dsp:spPr>
        <a:xfrm>
          <a:off x="6974020" y="102792"/>
          <a:ext cx="2037633" cy="587615"/>
        </a:xfrm>
        <a:prstGeom prst="rect">
          <a:avLst/>
        </a:prstGeom>
        <a:solidFill>
          <a:srgbClr val="A7255F"/>
        </a:solidFill>
        <a:ln w="12700" cap="flat" cmpd="sng" algn="ctr">
          <a:solidFill>
            <a:schemeClr val="accent5">
              <a:hueOff val="5925342"/>
              <a:satOff val="-17463"/>
              <a:lumOff val="-169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 Rips </a:t>
          </a:r>
          <a:r>
            <a:rPr lang="en-US" sz="1500" kern="1200" dirty="0" err="1"/>
            <a:t>Onderneemt</a:t>
          </a:r>
          <a:endParaRPr lang="en-US" sz="1500" kern="1200" dirty="0"/>
        </a:p>
      </dsp:txBody>
      <dsp:txXfrm>
        <a:off x="6974020" y="102792"/>
        <a:ext cx="2037633" cy="587615"/>
      </dsp:txXfrm>
    </dsp:sp>
    <dsp:sp modelId="{F35B7B95-52C8-4B6A-BE20-216E69578364}">
      <dsp:nvSpPr>
        <dsp:cNvPr id="0" name=""/>
        <dsp:cNvSpPr/>
      </dsp:nvSpPr>
      <dsp:spPr>
        <a:xfrm>
          <a:off x="6974020" y="690407"/>
          <a:ext cx="2037633" cy="3808687"/>
        </a:xfrm>
        <a:prstGeom prst="rect">
          <a:avLst/>
        </a:prstGeom>
        <a:noFill/>
        <a:ln w="12700" cap="flat" cmpd="sng" algn="ctr">
          <a:solidFill>
            <a:schemeClr val="accent5">
              <a:tint val="40000"/>
              <a:alpha val="90000"/>
              <a:hueOff val="6109231"/>
              <a:satOff val="-51150"/>
              <a:lumOff val="-49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Ontwikkelen</a:t>
          </a:r>
          <a:r>
            <a:rPr lang="en-US" sz="1500" kern="1200" dirty="0"/>
            <a:t> / </a:t>
          </a:r>
          <a:r>
            <a:rPr lang="en-US" sz="1500" kern="1200" dirty="0" err="1"/>
            <a:t>presenteren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 dirty="0"/>
            <a:t>van Rips jubileum bier/wijn.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Centrale feestavond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Dorpsdiner / lunch / bbq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Reünie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Open bedrijven dag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Markt met Ripse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streekproducten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Foodtrucks</a:t>
          </a:r>
        </a:p>
      </dsp:txBody>
      <dsp:txXfrm>
        <a:off x="6974020" y="690407"/>
        <a:ext cx="2037633" cy="3808687"/>
      </dsp:txXfrm>
    </dsp:sp>
    <dsp:sp modelId="{8DA48003-A535-49D2-B464-26E76A8C856F}">
      <dsp:nvSpPr>
        <dsp:cNvPr id="0" name=""/>
        <dsp:cNvSpPr/>
      </dsp:nvSpPr>
      <dsp:spPr>
        <a:xfrm>
          <a:off x="9296922" y="102792"/>
          <a:ext cx="2037633" cy="587615"/>
        </a:xfrm>
        <a:prstGeom prst="rect">
          <a:avLst/>
        </a:prstGeom>
        <a:solidFill>
          <a:srgbClr val="F8A022"/>
        </a:solidFill>
        <a:ln w="12700" cap="flat" cmpd="sng" algn="ctr">
          <a:solidFill>
            <a:schemeClr val="accent5">
              <a:hueOff val="7900456"/>
              <a:satOff val="-23284"/>
              <a:lumOff val="-22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Verjaardag</a:t>
          </a:r>
          <a:endParaRPr lang="en-US" sz="1500" kern="1200" dirty="0"/>
        </a:p>
      </dsp:txBody>
      <dsp:txXfrm>
        <a:off x="9296922" y="102792"/>
        <a:ext cx="2037633" cy="587615"/>
      </dsp:txXfrm>
    </dsp:sp>
    <dsp:sp modelId="{208860F5-CFDB-47F5-9A1C-939482ACE235}">
      <dsp:nvSpPr>
        <dsp:cNvPr id="0" name=""/>
        <dsp:cNvSpPr/>
      </dsp:nvSpPr>
      <dsp:spPr>
        <a:xfrm>
          <a:off x="9296922" y="690407"/>
          <a:ext cx="2037633" cy="3808687"/>
        </a:xfrm>
        <a:prstGeom prst="rect">
          <a:avLst/>
        </a:prstGeom>
        <a:noFill/>
        <a:ln w="12700" cap="flat" cmpd="sng" algn="ctr">
          <a:solidFill>
            <a:schemeClr val="accent5">
              <a:tint val="40000"/>
              <a:alpha val="90000"/>
              <a:hueOff val="8145641"/>
              <a:satOff val="-68200"/>
              <a:lumOff val="-65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Onthulling</a:t>
          </a:r>
          <a:r>
            <a:rPr lang="en-US" sz="1500" kern="1200" dirty="0"/>
            <a:t> </a:t>
          </a:r>
          <a:r>
            <a:rPr lang="en-US" sz="1500" kern="1200" dirty="0" err="1"/>
            <a:t>blijvende</a:t>
          </a:r>
          <a:r>
            <a:rPr lang="en-US" sz="1500" kern="1200" dirty="0"/>
            <a:t> </a:t>
          </a:r>
          <a:r>
            <a:rPr lang="nl-NL" sz="1500" kern="1200" dirty="0"/>
            <a:t>herinnering 100 jaar de Rips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Verjaardagsfeestje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Kerstmarkt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Lampionnen</a:t>
          </a:r>
          <a:r>
            <a:rPr lang="en-US" sz="1500" kern="1200" dirty="0"/>
            <a:t> / </a:t>
          </a:r>
          <a:r>
            <a:rPr lang="en-US" sz="1500" kern="1200" dirty="0" err="1"/>
            <a:t>Wensbalonnen</a:t>
          </a:r>
          <a:r>
            <a:rPr lang="en-US" sz="1500" kern="1200" dirty="0"/>
            <a:t> </a:t>
          </a:r>
          <a:r>
            <a:rPr lang="en-US" sz="1500" kern="1200" dirty="0" err="1"/>
            <a:t>oplaten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Winter wonderland weekend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IJsbaan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 dirty="0"/>
            <a:t>Heilige mis op 8 december</a:t>
          </a:r>
          <a:endParaRPr lang="en-US" sz="1500" kern="1200" dirty="0"/>
        </a:p>
      </dsp:txBody>
      <dsp:txXfrm>
        <a:off x="9296922" y="690407"/>
        <a:ext cx="2037633" cy="380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46843-D728-40C3-A235-5106A1741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A6704-C5B9-427A-B786-BF9D9A6F1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7223B-3EA1-4C33-B934-FE8908DA0F68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E4186-AC94-42CF-A09B-E291117BAB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E12EB-D4BD-49CA-9FC4-5C9A4F4F7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71C06-22B2-4805-8A74-E63609FE6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658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AEBD5-8370-46D7-B855-682A6B1AF98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4970C-3301-4DD8-87C8-448E3F893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83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rgbClr val="BAC82F"/>
                </a:gs>
                <a:gs pos="100000">
                  <a:srgbClr val="0C6D8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gradFill flip="none" rotWithShape="1">
              <a:gsLst>
                <a:gs pos="0">
                  <a:srgbClr val="F2C020"/>
                </a:gs>
                <a:gs pos="100000">
                  <a:srgbClr val="BAC82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52000">
                  <a:schemeClr val="accent3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</a:t>
            </a:r>
            <a:br>
              <a:rPr lang="en-US" dirty="0"/>
            </a:br>
            <a:r>
              <a:rPr lang="en-US" dirty="0"/>
              <a:t>STYLE</a:t>
            </a:r>
            <a:endParaRPr lang="ru-R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20XX-20XX</a:t>
            </a:r>
            <a:endParaRPr lang="ru-RU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3 Years Plan</a:t>
            </a:r>
            <a:endParaRPr lang="ru-RU" dirty="0"/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Q1</a:t>
            </a:r>
            <a:endParaRPr lang="ru-RU" dirty="0"/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Q1</a:t>
            </a:r>
            <a:endParaRPr lang="ru-RU" dirty="0"/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Q1</a:t>
            </a:r>
            <a:endParaRPr lang="ru-RU" dirty="0"/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</a:t>
            </a:r>
            <a:r>
              <a:rPr lang="ru-RU" dirty="0"/>
              <a:t>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TITLE</a:t>
            </a:r>
            <a:endParaRPr lang="ru-RU" dirty="0"/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Milestone description</a:t>
            </a:r>
            <a:endParaRPr lang="ru-RU" dirty="0"/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ru-RU" smtClean="0"/>
              <a:t>03.06.2019</a:t>
            </a:fld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0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2B792-F78F-4B01-B715-33DF5333A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11BB3-277E-4A14-A594-21AA2310F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29EE8-9696-49EC-9454-DD7ED4949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A5569-CB0D-48AA-A362-B6028B53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D3AAF-442E-44E8-94F5-733FC0842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1D03E-FE13-4A51-883E-FD88E138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5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C1BA-3CF3-4F78-A22A-47637FF39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CF79E-8E8F-434E-8D01-32AF4515A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131D4-CFE5-4815-A1E7-E984A52FE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578C5-73A5-4880-89CE-4A135B35C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E6B3D-8295-4CE8-A8BA-1A0BB127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E6B11-A743-49F5-9BDA-4BC18EA5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7AD7-2DAF-4FA9-B810-71C866DD6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03BED-74F2-4BCF-82BD-826315A81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DC9F1-FA41-453A-8E0F-EC639B17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7FD10-3024-4EE4-B080-92C78DD5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061-1E5F-45E7-B74F-8BB0F884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96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9E9896-B6E8-4905-B1BA-E1128114A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1C1E8-8384-4213-A56D-A98282414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8AD25-9776-4556-99F3-D9C08152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CD978-E57D-4634-AAFB-178B752D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497DA-F804-4F5E-B658-82976FC8F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C9FC-35BD-4025-A76C-BE71D827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D40096-F18C-4509-A8C6-27F72CB6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898F-4DB3-4B85-8780-1D9CA2F6579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20F52-CD79-4810-9F25-1C1A4EE1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71CE8-01D0-4F10-BDAA-DA237D0E9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CE28-A6D0-492B-83B7-D4F21BCF2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2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7395-E55E-47E4-AEE0-309B92A57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74307-A258-4EEA-8FEF-552D2CB57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C302B-1A51-41B8-A80D-8E905385F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1B6C6-5E80-4EAD-9D22-8AE24DDF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1FDBF-7057-4B64-826A-270FF1D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6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DCBC-F31B-454E-A3D3-F1C517736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B4D4F-966D-44B4-B22F-EFC3EC7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7701B-909A-4796-807D-794B5764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A9CAB-6224-41C6-B04B-010C244A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B3FD1-F7B5-4ED8-8177-BD3A92F7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5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8C520-98E6-44CA-8FD8-F9CD6ED0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5284-8613-4640-9553-09079B869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8224-98C6-456C-B273-B5B0AA15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471F6-4041-49B4-B58E-B253B62F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1A9D6-71EB-421D-937B-AF20FE12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7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B2F05-4904-42A3-861D-69059A7F7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6CF4B-ACB3-4881-89FC-166618B5C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2567D-8DE3-4672-AA7C-41D7557C9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A956F-3E3B-494E-B067-2A5C9B9C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B7886-85FE-4959-8C08-6610C5057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48F56-05A9-405A-9EC1-87633396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7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A128A-5EA1-45A6-A179-6C0E9221A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21AC8-7E20-4D84-BA8C-6F84B1DDA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EFA66-78D1-4D03-B123-2CBD1671C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AB246-3547-4723-92E7-8D288C4D3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ED4817-88D9-4CF7-89C3-7889DFFCD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FECDC1-23C6-4378-AD79-769848230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C206C-8603-42C7-8739-27F89D31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81081A-F545-4B9A-9C83-5EBA6B494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0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B5E3-979B-499E-BD92-139E4F9D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77C6E0-DB2F-477C-A4B5-8D967F40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48C6E-67C1-4ABA-928A-E2528A095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C04FA-A5A4-432E-98AB-0FFB55E7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2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EBEBD8-1341-4E43-BA58-B4963865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9F91BD-17BD-42D4-87AE-91117FA1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65CF52-3551-4F16-9782-4A7398F4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3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4" orient="horz" pos="404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6FC66-14D8-48CA-ACB8-0E62B9506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2F912-4215-468A-B0C4-E44C9FD96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AA29E-407E-4D8A-8975-4DA2C3942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4520-9139-4C96-8AAA-3C86AA7A943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018B4-E566-498D-8A19-FDAA73C74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9A3D8-AF8C-4289-80D3-88284A983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95010-A4B0-4F89-831B-FC58008F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4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8DE775F-75C3-43C9-B946-0D54AD323BB5}"/>
              </a:ext>
            </a:extLst>
          </p:cNvPr>
          <p:cNvSpPr/>
          <p:nvPr/>
        </p:nvSpPr>
        <p:spPr>
          <a:xfrm>
            <a:off x="3362632" y="796413"/>
            <a:ext cx="5378245" cy="526025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C76B2B4-0182-4E53-9F28-B9DA20ED8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767" y="10471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9A6A48-DA51-439B-B6F9-DFBF61F83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767" y="15043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53612BE-9760-40C6-A7F9-51E7D0EDB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767" y="15043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9F8A64C2-5109-4204-8D3F-069E6CA7FA41}"/>
              </a:ext>
            </a:extLst>
          </p:cNvPr>
          <p:cNvSpPr txBox="1"/>
          <p:nvPr/>
        </p:nvSpPr>
        <p:spPr>
          <a:xfrm>
            <a:off x="4311219" y="1494503"/>
            <a:ext cx="3481070" cy="1143000"/>
          </a:xfrm>
          <a:prstGeom prst="rect">
            <a:avLst/>
          </a:prstGeom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800" b="1" i="0" u="none" strike="noStrike" kern="1200" cap="none" spc="0" normalizeH="0" baseline="0" noProof="0" dirty="0">
                <a:ln/>
                <a:solidFill>
                  <a:srgbClr val="FFC000"/>
                </a:solidFill>
                <a:effectLst/>
                <a:uLnTx/>
                <a:uFillTx/>
                <a:latin typeface="Tw Cen MT Condensed Extra Bold" panose="020B0803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 RIPS</a:t>
            </a:r>
            <a:endParaRPr kumimoji="0" lang="en-US" sz="1100" b="1" i="0" u="none" strike="noStrike" kern="1200" cap="none" spc="0" normalizeH="0" baseline="0" noProof="0" dirty="0">
              <a:ln/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BC61F6AB-BA65-4B22-A782-7550501AC7AA}"/>
              </a:ext>
            </a:extLst>
          </p:cNvPr>
          <p:cNvSpPr txBox="1"/>
          <p:nvPr/>
        </p:nvSpPr>
        <p:spPr>
          <a:xfrm>
            <a:off x="4216604" y="2348271"/>
            <a:ext cx="3670300" cy="370840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softRound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9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9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6CB4C-B5E1-4756-815D-BC6EC8E7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56" y="2365615"/>
            <a:ext cx="3052087" cy="1475598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Plan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D4784F-41FE-47AC-B617-00EA570D30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9624" y="3549918"/>
            <a:ext cx="1726129" cy="291597"/>
          </a:xfrm>
        </p:spPr>
        <p:txBody>
          <a:bodyPr/>
          <a:lstStyle/>
          <a:p>
            <a:r>
              <a:rPr lang="en-US" dirty="0"/>
              <a:t>2018-2021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FA8FF1C-735A-4A06-B94C-EA60103219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624" y="3889348"/>
            <a:ext cx="1726129" cy="378571"/>
          </a:xfrm>
        </p:spPr>
        <p:txBody>
          <a:bodyPr/>
          <a:lstStyle/>
          <a:p>
            <a:r>
              <a:rPr lang="en-US" dirty="0"/>
              <a:t>~3 Jaren Plan</a:t>
            </a:r>
            <a:endParaRPr lang="ru-RU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AB47DC31-EE68-48D8-9468-C2B842A23804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2019</a:t>
            </a:r>
            <a:endParaRPr lang="ru-R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A9E837-1CF3-4923-8E30-94AB8B4C21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Q1</a:t>
            </a:r>
            <a:endParaRPr lang="ru-RU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54842DC-5569-4421-BEE9-EC5D80DF6E5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073903" y="148883"/>
            <a:ext cx="1726129" cy="411072"/>
          </a:xfrm>
        </p:spPr>
        <p:txBody>
          <a:bodyPr>
            <a:noAutofit/>
          </a:bodyPr>
          <a:lstStyle/>
          <a:p>
            <a:pPr>
              <a:lnSpc>
                <a:spcPct val="50000"/>
              </a:lnSpc>
            </a:pPr>
            <a:r>
              <a:rPr lang="en-US" sz="1800" dirty="0" err="1"/>
              <a:t>Ideeen</a:t>
            </a:r>
            <a:r>
              <a:rPr lang="en-US" sz="1800" dirty="0"/>
              <a:t> </a:t>
            </a:r>
            <a:r>
              <a:rPr lang="en-US" sz="1800" dirty="0" err="1"/>
              <a:t>avond</a:t>
            </a:r>
            <a:endParaRPr lang="en-US" sz="1800" dirty="0"/>
          </a:p>
          <a:p>
            <a:pPr>
              <a:lnSpc>
                <a:spcPct val="50000"/>
              </a:lnSpc>
            </a:pPr>
            <a:r>
              <a:rPr lang="nl-NL" sz="1800" dirty="0"/>
              <a:t>Jeugd</a:t>
            </a:r>
            <a:endParaRPr lang="ru-RU" sz="18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E894C19-9FAB-43B1-85B9-CB0B890E7C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Q2</a:t>
            </a:r>
            <a:endParaRPr lang="ru-RU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1962F0-0A0F-4FC2-9E69-6265A830C4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/>
              <a:t>Q3</a:t>
            </a:r>
            <a:endParaRPr lang="ru-RU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B193253-F94A-4164-AE5D-6B3931AE17C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759136" y="67962"/>
            <a:ext cx="4631773" cy="425849"/>
          </a:xfrm>
        </p:spPr>
        <p:txBody>
          <a:bodyPr>
            <a:noAutofit/>
          </a:bodyPr>
          <a:lstStyle/>
          <a:p>
            <a:r>
              <a:rPr lang="nl-NL" sz="1800" dirty="0"/>
              <a:t>Algemeen P</a:t>
            </a:r>
            <a:r>
              <a:rPr lang="en-US" sz="1800" dirty="0" err="1"/>
              <a:t>lan</a:t>
            </a:r>
            <a:r>
              <a:rPr lang="en-US" sz="1800" dirty="0"/>
              <a:t> + </a:t>
            </a:r>
            <a:r>
              <a:rPr lang="en-US" sz="1800" dirty="0" err="1"/>
              <a:t>Commissies</a:t>
            </a:r>
            <a:r>
              <a:rPr lang="en-US" sz="1800" dirty="0"/>
              <a:t> + </a:t>
            </a:r>
            <a:r>
              <a:rPr lang="en-US" sz="1800" dirty="0" err="1"/>
              <a:t>Begroting</a:t>
            </a:r>
            <a:r>
              <a:rPr lang="en-US" sz="1800" dirty="0"/>
              <a:t> per </a:t>
            </a:r>
            <a:r>
              <a:rPr lang="en-US" sz="1800" dirty="0" err="1"/>
              <a:t>deel</a:t>
            </a:r>
            <a:r>
              <a:rPr lang="en-US" sz="1800" dirty="0"/>
              <a:t> </a:t>
            </a:r>
            <a:r>
              <a:rPr lang="en-US" sz="1800" dirty="0" err="1"/>
              <a:t>activiteit</a:t>
            </a:r>
            <a:r>
              <a:rPr lang="en-US" sz="1800" dirty="0"/>
              <a:t> (</a:t>
            </a:r>
            <a:r>
              <a:rPr lang="en-US" sz="1800" dirty="0" err="1"/>
              <a:t>haalbaarheid</a:t>
            </a:r>
            <a:r>
              <a:rPr lang="en-US" sz="1800" dirty="0"/>
              <a:t>) + </a:t>
            </a:r>
            <a:r>
              <a:rPr lang="en-US" sz="1800" dirty="0" err="1"/>
              <a:t>finan</a:t>
            </a:r>
            <a:r>
              <a:rPr lang="en-US" sz="1800" dirty="0"/>
              <a:t>. plan</a:t>
            </a:r>
            <a:endParaRPr lang="ru-RU" sz="1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6E260A-6B73-4483-8F8B-5B22E648BF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Q4</a:t>
            </a:r>
            <a:endParaRPr lang="ru-RU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747846D-FA06-4686-A47D-5A668FD95FE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2020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4306A44-50E7-4C10-ABF1-71CE55A094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47472" y="2914158"/>
            <a:ext cx="1044000" cy="1044000"/>
          </a:xfrm>
        </p:spPr>
        <p:txBody>
          <a:bodyPr/>
          <a:lstStyle/>
          <a:p>
            <a:r>
              <a:rPr lang="en-US"/>
              <a:t>Q</a:t>
            </a:r>
            <a:r>
              <a:rPr lang="ru-RU"/>
              <a:t>1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8BD9AA2-DFE1-412D-BB95-7989BA1E60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Q</a:t>
            </a:r>
            <a:r>
              <a:rPr lang="ru-RU"/>
              <a:t>2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DDFF132-912B-4B2B-B3E5-D1AB199B58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ru-RU" dirty="0"/>
              <a:t>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950DBC3-6438-47ED-BA7E-BBD7E08290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/>
              <a:t>Q</a:t>
            </a:r>
            <a:r>
              <a:rPr lang="ru-RU"/>
              <a:t>4</a:t>
            </a:r>
            <a:endParaRPr lang="ru-RU" dirty="0"/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7C0ECD94-A4CB-4FB7-A7F7-AA32C0ED85D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nl-NL" dirty="0"/>
              <a:t>2021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0624EF-8210-444B-9BC7-2C144038C2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/>
              <a:t>Q</a:t>
            </a:r>
            <a:r>
              <a:rPr lang="ru-RU"/>
              <a:t>1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073D15E-3E59-4781-BA50-8D741A373A3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/>
              <a:t>Q</a:t>
            </a:r>
            <a:r>
              <a:rPr lang="ru-RU"/>
              <a:t>2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CEF7EF-E8CB-4008-A749-3586789460E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/>
              <a:t>Q</a:t>
            </a:r>
            <a:r>
              <a:rPr lang="ru-RU"/>
              <a:t>3</a:t>
            </a:r>
            <a:endParaRPr lang="ru-RU" dirty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/>
              <a:t>Q</a:t>
            </a:r>
            <a:r>
              <a:rPr lang="ru-RU"/>
              <a:t>4</a:t>
            </a:r>
            <a:endParaRPr lang="ru-RU" dirty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0356F4D-EF6F-4CA4-9F12-1144AB06B6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US" dirty="0" err="1"/>
              <a:t>Einde</a:t>
            </a:r>
            <a:endParaRPr lang="ru-RU" dirty="0"/>
          </a:p>
        </p:txBody>
      </p:sp>
      <p:sp>
        <p:nvSpPr>
          <p:cNvPr id="49" name="Text Placeholder 47">
            <a:extLst>
              <a:ext uri="{FF2B5EF4-FFF2-40B4-BE49-F238E27FC236}">
                <a16:creationId xmlns:a16="http://schemas.microsoft.com/office/drawing/2014/main" id="{9E916FEF-7516-4F0C-BCBA-E5F8A4F6A33D}"/>
              </a:ext>
            </a:extLst>
          </p:cNvPr>
          <p:cNvSpPr txBox="1">
            <a:spLocks/>
          </p:cNvSpPr>
          <p:nvPr/>
        </p:nvSpPr>
        <p:spPr>
          <a:xfrm>
            <a:off x="118556" y="840118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2018</a:t>
            </a:r>
          </a:p>
        </p:txBody>
      </p:sp>
      <p:sp>
        <p:nvSpPr>
          <p:cNvPr id="51" name="Text Placeholder 45">
            <a:extLst>
              <a:ext uri="{FF2B5EF4-FFF2-40B4-BE49-F238E27FC236}">
                <a16:creationId xmlns:a16="http://schemas.microsoft.com/office/drawing/2014/main" id="{4EED0754-302B-4A7D-AB6E-8085C1F42E96}"/>
              </a:ext>
            </a:extLst>
          </p:cNvPr>
          <p:cNvSpPr txBox="1">
            <a:spLocks/>
          </p:cNvSpPr>
          <p:nvPr/>
        </p:nvSpPr>
        <p:spPr>
          <a:xfrm>
            <a:off x="1374817" y="956118"/>
            <a:ext cx="921871" cy="838246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</a:t>
            </a:r>
            <a:r>
              <a:rPr lang="ru-RU" dirty="0"/>
              <a:t>4</a:t>
            </a:r>
          </a:p>
        </p:txBody>
      </p:sp>
      <p:sp>
        <p:nvSpPr>
          <p:cNvPr id="52" name="Text Placeholder 42">
            <a:extLst>
              <a:ext uri="{FF2B5EF4-FFF2-40B4-BE49-F238E27FC236}">
                <a16:creationId xmlns:a16="http://schemas.microsoft.com/office/drawing/2014/main" id="{36C9DA78-4AC2-4EF8-AB2C-2BD4561CD664}"/>
              </a:ext>
            </a:extLst>
          </p:cNvPr>
          <p:cNvSpPr txBox="1">
            <a:spLocks/>
          </p:cNvSpPr>
          <p:nvPr/>
        </p:nvSpPr>
        <p:spPr>
          <a:xfrm>
            <a:off x="972687" y="631374"/>
            <a:ext cx="1726129" cy="204276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Ideeen</a:t>
            </a:r>
            <a:r>
              <a:rPr lang="en-US" dirty="0"/>
              <a:t> </a:t>
            </a:r>
            <a:r>
              <a:rPr lang="en-US" dirty="0" err="1"/>
              <a:t>Avond</a:t>
            </a:r>
            <a:endParaRPr lang="ru-RU" dirty="0"/>
          </a:p>
        </p:txBody>
      </p:sp>
      <p:sp>
        <p:nvSpPr>
          <p:cNvPr id="55" name="Text Placeholder 24">
            <a:extLst>
              <a:ext uri="{FF2B5EF4-FFF2-40B4-BE49-F238E27FC236}">
                <a16:creationId xmlns:a16="http://schemas.microsoft.com/office/drawing/2014/main" id="{6E72346F-9A8F-4113-A7D0-EE96797BE604}"/>
              </a:ext>
            </a:extLst>
          </p:cNvPr>
          <p:cNvSpPr txBox="1">
            <a:spLocks/>
          </p:cNvSpPr>
          <p:nvPr/>
        </p:nvSpPr>
        <p:spPr>
          <a:xfrm>
            <a:off x="4275212" y="2274238"/>
            <a:ext cx="5325306" cy="4258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sz="1800" dirty="0"/>
              <a:t>Detail uitwerking activiteiten + financieel draagvlak veilig stellen</a:t>
            </a:r>
            <a:endParaRPr lang="ru-RU" sz="1800" dirty="0"/>
          </a:p>
        </p:txBody>
      </p:sp>
      <p:sp>
        <p:nvSpPr>
          <p:cNvPr id="96" name="Text Placeholder 24">
            <a:extLst>
              <a:ext uri="{FF2B5EF4-FFF2-40B4-BE49-F238E27FC236}">
                <a16:creationId xmlns:a16="http://schemas.microsoft.com/office/drawing/2014/main" id="{5B303325-FBEA-419A-9466-3A05CF056E87}"/>
              </a:ext>
            </a:extLst>
          </p:cNvPr>
          <p:cNvSpPr txBox="1">
            <a:spLocks/>
          </p:cNvSpPr>
          <p:nvPr/>
        </p:nvSpPr>
        <p:spPr>
          <a:xfrm>
            <a:off x="4275212" y="4544511"/>
            <a:ext cx="5325306" cy="42584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indent="0" algn="ctr">
              <a:lnSpc>
                <a:spcPct val="6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>
                <a:solidFill>
                  <a:schemeClr val="accent5"/>
                </a:solidFill>
                <a:latin typeface="+mj-lt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sz="1800" dirty="0"/>
              <a:t>Uitvoering Jubileum jaar activiteiten</a:t>
            </a:r>
            <a:endParaRPr lang="ru-RU" sz="1800" dirty="0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EF75D9E5-24D4-4095-AB42-43CB4A984D11}"/>
              </a:ext>
            </a:extLst>
          </p:cNvPr>
          <p:cNvCxnSpPr/>
          <p:nvPr/>
        </p:nvCxnSpPr>
        <p:spPr>
          <a:xfrm>
            <a:off x="4544309" y="4858328"/>
            <a:ext cx="4802909" cy="0"/>
          </a:xfrm>
          <a:prstGeom prst="straightConnector1">
            <a:avLst/>
          </a:prstGeom>
          <a:solidFill>
            <a:schemeClr val="bg1"/>
          </a:solidFill>
          <a:ln w="72390">
            <a:solidFill>
              <a:schemeClr val="accent5"/>
            </a:solidFill>
            <a:headEnd type="oval" w="med" len="med"/>
            <a:tailEnd type="oval" w="med" len="med"/>
          </a:ln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DDA0AAEF-E1EA-43AA-B7FF-C0C1C44C3C62}"/>
              </a:ext>
            </a:extLst>
          </p:cNvPr>
          <p:cNvCxnSpPr/>
          <p:nvPr/>
        </p:nvCxnSpPr>
        <p:spPr>
          <a:xfrm>
            <a:off x="4536410" y="2824779"/>
            <a:ext cx="4802909" cy="0"/>
          </a:xfrm>
          <a:prstGeom prst="straightConnector1">
            <a:avLst/>
          </a:prstGeom>
          <a:solidFill>
            <a:schemeClr val="bg1"/>
          </a:solidFill>
          <a:ln w="72390">
            <a:solidFill>
              <a:schemeClr val="tx2"/>
            </a:solidFill>
            <a:headEnd type="oval" w="med" len="med"/>
            <a:tailEnd type="oval" w="med" len="med"/>
          </a:ln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A01FB2F-37FB-4F0C-9A54-B85599FB9BF5}"/>
              </a:ext>
            </a:extLst>
          </p:cNvPr>
          <p:cNvCxnSpPr>
            <a:cxnSpLocks/>
          </p:cNvCxnSpPr>
          <p:nvPr/>
        </p:nvCxnSpPr>
        <p:spPr>
          <a:xfrm>
            <a:off x="4345089" y="733512"/>
            <a:ext cx="1183756" cy="0"/>
          </a:xfrm>
          <a:prstGeom prst="straightConnector1">
            <a:avLst/>
          </a:prstGeom>
          <a:solidFill>
            <a:schemeClr val="bg1"/>
          </a:solidFill>
          <a:ln w="72390">
            <a:solidFill>
              <a:srgbClr val="BAC82F"/>
            </a:solidFill>
            <a:headEnd type="oval" w="med" len="med"/>
            <a:tailEnd type="oval" w="med" len="med"/>
          </a:ln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934A6F0-9D58-4277-BCCE-EAE28888D592}"/>
              </a:ext>
            </a:extLst>
          </p:cNvPr>
          <p:cNvCxnSpPr>
            <a:cxnSpLocks/>
          </p:cNvCxnSpPr>
          <p:nvPr/>
        </p:nvCxnSpPr>
        <p:spPr>
          <a:xfrm>
            <a:off x="5919548" y="733512"/>
            <a:ext cx="3571924" cy="0"/>
          </a:xfrm>
          <a:prstGeom prst="straightConnector1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  <a:headEnd type="oval" w="med" len="med"/>
            <a:tailEnd type="oval" w="med" len="med"/>
          </a:ln>
        </p:spPr>
      </p:cxnSp>
    </p:spTree>
    <p:extLst>
      <p:ext uri="{BB962C8B-B14F-4D97-AF65-F5344CB8AC3E}">
        <p14:creationId xmlns:p14="http://schemas.microsoft.com/office/powerpoint/2010/main" val="339313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01189C-EE6A-445D-B4D9-1F1D3A7B7B99}"/>
              </a:ext>
            </a:extLst>
          </p:cNvPr>
          <p:cNvSpPr txBox="1"/>
          <p:nvPr/>
        </p:nvSpPr>
        <p:spPr>
          <a:xfrm>
            <a:off x="227340" y="653831"/>
            <a:ext cx="11566180" cy="594008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nl-NL" sz="2000" dirty="0"/>
          </a:p>
          <a:p>
            <a:r>
              <a:rPr lang="nl-NL" sz="2000" b="1" dirty="0"/>
              <a:t>Werkgroep leden werving </a:t>
            </a:r>
            <a:r>
              <a:rPr lang="nl-NL" sz="2000" dirty="0"/>
              <a:t>tijdens de carnavals optocht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b="1" dirty="0"/>
              <a:t>Gesprek met Rabobank </a:t>
            </a:r>
            <a:r>
              <a:rPr lang="nl-NL" sz="2000" b="1" dirty="0" err="1"/>
              <a:t>Peelnoord</a:t>
            </a:r>
            <a:r>
              <a:rPr lang="nl-NL" sz="2000" b="1" dirty="0"/>
              <a:t> </a:t>
            </a:r>
            <a:r>
              <a:rPr lang="nl-NL" sz="2000" dirty="0"/>
              <a:t>m.b.t. </a:t>
            </a:r>
            <a:r>
              <a:rPr lang="nl-NL" sz="2000" dirty="0" err="1"/>
              <a:t>financierings</a:t>
            </a:r>
            <a:r>
              <a:rPr lang="nl-NL" sz="2000" dirty="0"/>
              <a:t> mogelijkheden voor het 100 jarig jubileum: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Coöperatie fonds: Rabobank geeft aan dat alleen vernieuwende, blijvende, duurzaamheid ondersteunende initiatieven in aanmerking kunnen komen. Een feestavond komt bijvoorbeeld niet in aanmerking hiervoor.</a:t>
            </a:r>
          </a:p>
          <a:p>
            <a:pPr lvl="1"/>
            <a:r>
              <a:rPr lang="nl-NL" sz="2000" dirty="0"/>
              <a:t>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Clubkas campagne</a:t>
            </a:r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b="1" dirty="0"/>
              <a:t>Ideeën-avond Jeugd </a:t>
            </a:r>
            <a:r>
              <a:rPr lang="nl-NL" sz="2000" dirty="0"/>
              <a:t>op 12 April 2019    </a:t>
            </a:r>
            <a:endParaRPr lang="en-US" sz="20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C4B63265-E89F-46F9-86B1-F192E58A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2" y="0"/>
            <a:ext cx="10515600" cy="810849"/>
          </a:xfrm>
        </p:spPr>
        <p:txBody>
          <a:bodyPr/>
          <a:lstStyle/>
          <a:p>
            <a:r>
              <a:rPr lang="nl-NL" dirty="0"/>
              <a:t>Activiteiten Q1 2019: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8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A143-1C9F-469B-9049-1CA28C1F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390"/>
            <a:ext cx="10515600" cy="600866"/>
          </a:xfrm>
        </p:spPr>
        <p:txBody>
          <a:bodyPr/>
          <a:lstStyle/>
          <a:p>
            <a:pPr algn="ctr"/>
            <a:r>
              <a:rPr lang="nl-NL" dirty="0"/>
              <a:t>Uitkomst ideeën avond Jeugd  12 Apr 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3D714D-BE04-42F0-A239-B3378264A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020226"/>
              </p:ext>
            </p:extLst>
          </p:nvPr>
        </p:nvGraphicFramePr>
        <p:xfrm>
          <a:off x="498762" y="933519"/>
          <a:ext cx="11018983" cy="457135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226059">
                  <a:extLst>
                    <a:ext uri="{9D8B030D-6E8A-4147-A177-3AD203B41FA5}">
                      <a16:colId xmlns:a16="http://schemas.microsoft.com/office/drawing/2014/main" val="119995299"/>
                    </a:ext>
                  </a:extLst>
                </a:gridCol>
                <a:gridCol w="6308342">
                  <a:extLst>
                    <a:ext uri="{9D8B030D-6E8A-4147-A177-3AD203B41FA5}">
                      <a16:colId xmlns:a16="http://schemas.microsoft.com/office/drawing/2014/main" val="3061460362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4085436061"/>
                    </a:ext>
                  </a:extLst>
                </a:gridCol>
              </a:tblGrid>
              <a:tr h="502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Idee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 err="1">
                          <a:effectLst/>
                        </a:rPr>
                        <a:t>Invulling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Score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731878748"/>
                  </a:ext>
                </a:extLst>
              </a:tr>
              <a:tr h="502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 err="1">
                          <a:effectLst/>
                        </a:rPr>
                        <a:t>Pubquiz</a:t>
                      </a:r>
                      <a:r>
                        <a:rPr lang="en-US" sz="1600" u="none" strike="noStrike" dirty="0">
                          <a:effectLst/>
                        </a:rPr>
                        <a:t> / Quiz-it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effectLst/>
                        </a:rPr>
                        <a:t>Dorps</a:t>
                      </a:r>
                      <a:r>
                        <a:rPr lang="en-US" sz="1600" b="1" u="none" strike="noStrike" dirty="0">
                          <a:effectLst/>
                        </a:rPr>
                        <a:t> quiz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>
                          <a:effectLst/>
                        </a:rPr>
                        <a:t>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029082679"/>
                  </a:ext>
                </a:extLst>
              </a:tr>
              <a:tr h="6864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outdoor festival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600" b="1" u="none" strike="noStrike" dirty="0">
                          <a:effectLst/>
                        </a:rPr>
                        <a:t>weekend, foodtrucks, markt, kampvuur, voor jong en oud</a:t>
                      </a:r>
                      <a:endParaRPr lang="nl-N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>
                          <a:effectLst/>
                        </a:rPr>
                        <a:t>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809960172"/>
                  </a:ext>
                </a:extLst>
              </a:tr>
              <a:tr h="6864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Markt / bedrijven dag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effectLst/>
                        </a:rPr>
                        <a:t>foodtrucks</a:t>
                      </a:r>
                      <a:r>
                        <a:rPr lang="en-US" sz="1600" b="1" u="none" strike="noStrike" dirty="0">
                          <a:effectLst/>
                        </a:rPr>
                        <a:t>, live </a:t>
                      </a:r>
                      <a:r>
                        <a:rPr lang="en-US" sz="1600" b="1" u="none" strike="noStrike" dirty="0" err="1">
                          <a:effectLst/>
                        </a:rPr>
                        <a:t>muziek</a:t>
                      </a:r>
                      <a:r>
                        <a:rPr lang="en-US" sz="1600" b="1" u="none" strike="noStrike" dirty="0">
                          <a:effectLst/>
                        </a:rPr>
                        <a:t>, </a:t>
                      </a:r>
                      <a:r>
                        <a:rPr lang="en-US" sz="1600" b="1" u="none" strike="noStrike" dirty="0" err="1">
                          <a:effectLst/>
                        </a:rPr>
                        <a:t>bbq</a:t>
                      </a:r>
                      <a:r>
                        <a:rPr lang="en-US" sz="1600" b="1" u="none" strike="noStrike" dirty="0">
                          <a:effectLst/>
                        </a:rPr>
                        <a:t>, </a:t>
                      </a:r>
                      <a:r>
                        <a:rPr lang="en-US" sz="1600" b="1" u="none" strike="noStrike" dirty="0" err="1">
                          <a:effectLst/>
                        </a:rPr>
                        <a:t>Ripse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streek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producten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>
                          <a:effectLst/>
                        </a:rPr>
                        <a:t>5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71109878"/>
                  </a:ext>
                </a:extLst>
              </a:tr>
              <a:tr h="6864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 err="1">
                          <a:effectLst/>
                        </a:rPr>
                        <a:t>Sportdag</a:t>
                      </a:r>
                      <a:r>
                        <a:rPr lang="en-US" sz="1600" u="none" strike="noStrike" dirty="0">
                          <a:effectLst/>
                        </a:rPr>
                        <a:t>/weekend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effectLst/>
                        </a:rPr>
                        <a:t>buiten</a:t>
                      </a:r>
                      <a:r>
                        <a:rPr lang="en-US" sz="1600" b="1" u="none" strike="noStrike" dirty="0">
                          <a:effectLst/>
                        </a:rPr>
                        <a:t>, </a:t>
                      </a:r>
                      <a:r>
                        <a:rPr lang="en-US" sz="1600" b="1" u="none" strike="noStrike" dirty="0" err="1">
                          <a:effectLst/>
                        </a:rPr>
                        <a:t>beachvolley</a:t>
                      </a:r>
                      <a:r>
                        <a:rPr lang="en-US" sz="1600" b="1" u="none" strike="noStrike" dirty="0">
                          <a:effectLst/>
                        </a:rPr>
                        <a:t>/tennis , </a:t>
                      </a:r>
                      <a:r>
                        <a:rPr lang="en-US" sz="1600" b="1" u="none" strike="noStrike" dirty="0" err="1">
                          <a:effectLst/>
                        </a:rPr>
                        <a:t>bekende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sporter</a:t>
                      </a:r>
                      <a:r>
                        <a:rPr lang="en-US" sz="1600" b="1" u="none" strike="noStrike" dirty="0">
                          <a:effectLst/>
                        </a:rPr>
                        <a:t> / </a:t>
                      </a:r>
                      <a:r>
                        <a:rPr lang="en-US" sz="1600" b="1" u="none" strike="noStrike" dirty="0" err="1">
                          <a:effectLst/>
                        </a:rPr>
                        <a:t>sportteam</a:t>
                      </a:r>
                      <a:r>
                        <a:rPr lang="en-US" sz="1600" b="1" u="none" strike="noStrike" dirty="0">
                          <a:effectLst/>
                        </a:rPr>
                        <a:t> , after party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57140780"/>
                  </a:ext>
                </a:extLst>
              </a:tr>
              <a:tr h="502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nacht vh  witte doek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>
                          <a:effectLst/>
                        </a:rPr>
                        <a:t>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62423541"/>
                  </a:ext>
                </a:extLst>
              </a:tr>
              <a:tr h="502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Amusements avond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effectLst/>
                        </a:rPr>
                        <a:t>Ploegefist</a:t>
                      </a:r>
                      <a:r>
                        <a:rPr lang="en-US" sz="1600" b="1" u="none" strike="noStrike" dirty="0">
                          <a:effectLst/>
                        </a:rPr>
                        <a:t> , </a:t>
                      </a:r>
                      <a:r>
                        <a:rPr lang="en-US" sz="1600" b="1" u="none" strike="noStrike" dirty="0" err="1">
                          <a:effectLst/>
                        </a:rPr>
                        <a:t>Biercantus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>
                          <a:effectLst/>
                        </a:rPr>
                        <a:t>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211291886"/>
                  </a:ext>
                </a:extLst>
              </a:tr>
              <a:tr h="502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 err="1">
                          <a:effectLst/>
                        </a:rPr>
                        <a:t>Bokkenollen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64757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B866812-E942-470B-B437-D3DA7ADB3A5F}"/>
              </a:ext>
            </a:extLst>
          </p:cNvPr>
          <p:cNvSpPr txBox="1"/>
          <p:nvPr/>
        </p:nvSpPr>
        <p:spPr>
          <a:xfrm>
            <a:off x="508000" y="5911273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 </a:t>
            </a:r>
            <a:r>
              <a:rPr lang="en-US" dirty="0" err="1"/>
              <a:t>deelnemers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6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6CB4C-B5E1-4756-815D-BC6EC8E7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85" y="2790950"/>
            <a:ext cx="2279644" cy="1290416"/>
          </a:xfrm>
        </p:spPr>
        <p:txBody>
          <a:bodyPr>
            <a:normAutofit/>
          </a:bodyPr>
          <a:lstStyle/>
          <a:p>
            <a:r>
              <a:rPr lang="en-US" sz="3000" dirty="0" err="1"/>
              <a:t>Kalender</a:t>
            </a:r>
            <a:br>
              <a:rPr lang="en-US" sz="3000" dirty="0"/>
            </a:br>
            <a:r>
              <a:rPr lang="en-US" sz="3000" dirty="0"/>
              <a:t>100 </a:t>
            </a:r>
            <a:r>
              <a:rPr lang="en-US" sz="3000" dirty="0" err="1"/>
              <a:t>Jaar</a:t>
            </a:r>
            <a:r>
              <a:rPr lang="en-US" sz="3000" dirty="0"/>
              <a:t> </a:t>
            </a:r>
            <a:br>
              <a:rPr lang="en-US" sz="3000" dirty="0"/>
            </a:br>
            <a:r>
              <a:rPr lang="en-US" sz="3000" dirty="0"/>
              <a:t>De Rips</a:t>
            </a:r>
            <a:endParaRPr lang="ru-RU" sz="300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AB47DC31-EE68-48D8-9468-C2B842A23804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Start</a:t>
            </a:r>
          </a:p>
          <a:p>
            <a:r>
              <a:rPr lang="nl-NL" dirty="0"/>
              <a:t>2</a:t>
            </a:r>
            <a:r>
              <a:rPr lang="en-US" dirty="0"/>
              <a:t>021</a:t>
            </a:r>
            <a:endParaRPr lang="ru-R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A9E837-1CF3-4923-8E30-94AB8B4C21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14968" y="831280"/>
            <a:ext cx="1044000" cy="1044000"/>
          </a:xfrm>
        </p:spPr>
        <p:txBody>
          <a:bodyPr>
            <a:normAutofit/>
          </a:bodyPr>
          <a:lstStyle/>
          <a:p>
            <a:r>
              <a:rPr lang="nl-NL" sz="2600" dirty="0"/>
              <a:t>J</a:t>
            </a:r>
            <a:r>
              <a:rPr lang="en-US" sz="2600" dirty="0"/>
              <a:t>AN</a:t>
            </a:r>
            <a:endParaRPr lang="ru-RU" sz="2600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54842DC-5569-4421-BEE9-EC5D80DF6E5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972635" y="102697"/>
            <a:ext cx="1928666" cy="570145"/>
          </a:xfrm>
        </p:spPr>
        <p:txBody>
          <a:bodyPr>
            <a:normAutofit/>
          </a:bodyPr>
          <a:lstStyle/>
          <a:p>
            <a:r>
              <a:rPr lang="en-US" sz="2000" dirty="0" err="1"/>
              <a:t>Aftrap</a:t>
            </a:r>
            <a:r>
              <a:rPr lang="en-US" sz="2000" dirty="0"/>
              <a:t> </a:t>
            </a:r>
            <a:r>
              <a:rPr lang="en-US" sz="2000" dirty="0" err="1"/>
              <a:t>Jubileum</a:t>
            </a:r>
            <a:r>
              <a:rPr lang="nl-NL" sz="2000" dirty="0"/>
              <a:t> jaar</a:t>
            </a:r>
            <a:endParaRPr lang="en-US" sz="20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E894C19-9FAB-43B1-85B9-CB0B890E7C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06738" y="876826"/>
            <a:ext cx="1044000" cy="1044000"/>
          </a:xfrm>
        </p:spPr>
        <p:txBody>
          <a:bodyPr>
            <a:normAutofit/>
          </a:bodyPr>
          <a:lstStyle/>
          <a:p>
            <a:r>
              <a:rPr lang="en-US" sz="2600" dirty="0"/>
              <a:t>FEB</a:t>
            </a:r>
            <a:endParaRPr lang="ru-RU" sz="2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1962F0-0A0F-4FC2-9E69-6265A830C4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MAR</a:t>
            </a:r>
            <a:endParaRPr lang="ru-RU" sz="26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6E260A-6B73-4483-8F8B-5B22E648BF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APR</a:t>
            </a:r>
            <a:endParaRPr lang="ru-RU" sz="260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84F2613F-DCC0-4A1F-9B48-C279DDE0C20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7466646" y="126636"/>
            <a:ext cx="1726129" cy="615174"/>
          </a:xfrm>
          <a:ln>
            <a:noFill/>
          </a:ln>
        </p:spPr>
        <p:txBody>
          <a:bodyPr>
            <a:normAutofit/>
          </a:bodyPr>
          <a:lstStyle/>
          <a:p>
            <a:r>
              <a:rPr lang="nl-NL" sz="2000" dirty="0"/>
              <a:t>Kennis Expo De Rips</a:t>
            </a:r>
            <a:endParaRPr lang="ru-RU" sz="20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4306A44-50E7-4C10-ABF1-71CE55A094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MAY</a:t>
            </a:r>
            <a:endParaRPr lang="ru-RU" sz="26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8BD9AA2-DFE1-412D-BB95-7989BA1E60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JUN</a:t>
            </a:r>
            <a:endParaRPr lang="ru-RU" sz="26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DDFF132-912B-4B2B-B3E5-D1AB199B58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JUL</a:t>
            </a:r>
            <a:endParaRPr lang="ru-RU" sz="2600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97AEBAB8-BDEB-4E4A-B443-829D3C340CA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766682" y="2227478"/>
            <a:ext cx="2168111" cy="6734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nl-NL" sz="2000" dirty="0"/>
              <a:t>“Los in het Bos”</a:t>
            </a:r>
          </a:p>
          <a:p>
            <a:pPr>
              <a:lnSpc>
                <a:spcPct val="100000"/>
              </a:lnSpc>
            </a:pPr>
            <a:r>
              <a:rPr lang="nl-NL" sz="2000" dirty="0"/>
              <a:t>Bosfeest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950DBC3-6438-47ED-BA7E-BBD7E08290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AUG</a:t>
            </a:r>
            <a:endParaRPr lang="ru-RU" sz="26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0624EF-8210-444B-9BC7-2C144038C2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SEP</a:t>
            </a:r>
            <a:endParaRPr lang="ru-RU" sz="2600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DF4A9D67-1B01-4CF8-AC0D-C7E518691F6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610546" y="4265039"/>
            <a:ext cx="1982868" cy="570145"/>
          </a:xfrm>
        </p:spPr>
        <p:txBody>
          <a:bodyPr>
            <a:noAutofit/>
          </a:bodyPr>
          <a:lstStyle/>
          <a:p>
            <a:r>
              <a:rPr lang="nl-NL" sz="2000" dirty="0">
                <a:solidFill>
                  <a:srgbClr val="990547"/>
                </a:solidFill>
              </a:rPr>
              <a:t>De Rips Onderneemt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073D15E-3E59-4781-BA50-8D741A373A3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OKT</a:t>
            </a:r>
            <a:endParaRPr lang="ru-RU" sz="260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CEF7EF-E8CB-4008-A749-3586789460E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NOV</a:t>
            </a:r>
            <a:endParaRPr lang="ru-RU" sz="2600" dirty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DEC</a:t>
            </a:r>
            <a:endParaRPr lang="ru-RU" sz="2600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22CF05B5-E92D-4FD2-A21C-956D8E8321A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7966368" y="4321812"/>
            <a:ext cx="1982868" cy="611258"/>
          </a:xfrm>
        </p:spPr>
        <p:txBody>
          <a:bodyPr>
            <a:noAutofit/>
          </a:bodyPr>
          <a:lstStyle/>
          <a:p>
            <a:pPr>
              <a:lnSpc>
                <a:spcPct val="50000"/>
              </a:lnSpc>
            </a:pPr>
            <a:r>
              <a:rPr lang="en-US" sz="1800" dirty="0"/>
              <a:t>100ste </a:t>
            </a:r>
            <a:r>
              <a:rPr lang="en-US" sz="1800" dirty="0" err="1"/>
              <a:t>Verjaardag</a:t>
            </a:r>
            <a:r>
              <a:rPr lang="en-US" sz="1800" dirty="0"/>
              <a:t> </a:t>
            </a:r>
          </a:p>
          <a:p>
            <a:pPr>
              <a:lnSpc>
                <a:spcPct val="50000"/>
              </a:lnSpc>
            </a:pPr>
            <a:r>
              <a:rPr lang="en-US" sz="1800" dirty="0"/>
              <a:t>De Rips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0356F4D-EF6F-4CA4-9F12-1144AB06B6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US" dirty="0" err="1"/>
              <a:t>Einde</a:t>
            </a:r>
            <a:endParaRPr lang="en-US" dirty="0"/>
          </a:p>
          <a:p>
            <a:r>
              <a:rPr lang="nl-NL" dirty="0"/>
              <a:t>2</a:t>
            </a:r>
            <a:r>
              <a:rPr lang="en-US" dirty="0"/>
              <a:t>021</a:t>
            </a:r>
            <a:endParaRPr lang="ru-RU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EE4CDB1-0025-4858-8A73-B7AFA8163F7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8107655" y="2529195"/>
            <a:ext cx="1726129" cy="555975"/>
          </a:xfrm>
        </p:spPr>
        <p:txBody>
          <a:bodyPr>
            <a:noAutofit/>
          </a:bodyPr>
          <a:lstStyle/>
          <a:p>
            <a:r>
              <a:rPr lang="nl-NL" sz="2000" dirty="0"/>
              <a:t>Kermis</a:t>
            </a:r>
            <a:endParaRPr lang="en-US" sz="20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E090DB1-EA18-4546-B1A8-E69E81C81BF5}"/>
              </a:ext>
            </a:extLst>
          </p:cNvPr>
          <p:cNvCxnSpPr>
            <a:cxnSpLocks/>
          </p:cNvCxnSpPr>
          <p:nvPr/>
        </p:nvCxnSpPr>
        <p:spPr>
          <a:xfrm flipH="1">
            <a:off x="8329710" y="701264"/>
            <a:ext cx="1" cy="382736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F0DDA3D-76BC-4DBA-89E9-02E8F56163B6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936968" y="672842"/>
            <a:ext cx="6705" cy="41115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0AFEF9-CD6D-4971-A32C-CFB500DDAB60}"/>
              </a:ext>
            </a:extLst>
          </p:cNvPr>
          <p:cNvCxnSpPr>
            <a:cxnSpLocks/>
          </p:cNvCxnSpPr>
          <p:nvPr/>
        </p:nvCxnSpPr>
        <p:spPr>
          <a:xfrm flipH="1">
            <a:off x="6862639" y="2781782"/>
            <a:ext cx="1" cy="382736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83E27D7-CACD-484F-9ADA-20EF5C2EC2DA}"/>
              </a:ext>
            </a:extLst>
          </p:cNvPr>
          <p:cNvCxnSpPr>
            <a:cxnSpLocks/>
          </p:cNvCxnSpPr>
          <p:nvPr/>
        </p:nvCxnSpPr>
        <p:spPr>
          <a:xfrm flipH="1">
            <a:off x="8964051" y="2750745"/>
            <a:ext cx="1" cy="382736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A457F1-3025-4120-9EAD-274AA50D5AEB}"/>
              </a:ext>
            </a:extLst>
          </p:cNvPr>
          <p:cNvCxnSpPr>
            <a:cxnSpLocks/>
          </p:cNvCxnSpPr>
          <p:nvPr/>
        </p:nvCxnSpPr>
        <p:spPr>
          <a:xfrm flipH="1">
            <a:off x="5601980" y="4778992"/>
            <a:ext cx="1" cy="382736"/>
          </a:xfrm>
          <a:prstGeom prst="straightConnector1">
            <a:avLst/>
          </a:prstGeom>
          <a:ln>
            <a:solidFill>
              <a:srgbClr val="98054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C06EDB3-5BD8-4C84-8EA9-01228483B399}"/>
              </a:ext>
            </a:extLst>
          </p:cNvPr>
          <p:cNvCxnSpPr>
            <a:cxnSpLocks/>
          </p:cNvCxnSpPr>
          <p:nvPr/>
        </p:nvCxnSpPr>
        <p:spPr>
          <a:xfrm flipH="1">
            <a:off x="8974493" y="4788618"/>
            <a:ext cx="1" cy="382736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D0082661-9151-4CD7-A99D-9490A0974732}"/>
              </a:ext>
            </a:extLst>
          </p:cNvPr>
          <p:cNvSpPr txBox="1">
            <a:spLocks/>
          </p:cNvSpPr>
          <p:nvPr/>
        </p:nvSpPr>
        <p:spPr>
          <a:xfrm>
            <a:off x="1674282" y="6337273"/>
            <a:ext cx="10858042" cy="5287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/>
              <a:t>**</a:t>
            </a:r>
            <a:r>
              <a:rPr lang="en-US" sz="3000" dirty="0" err="1"/>
              <a:t>Jubileum</a:t>
            </a:r>
            <a:r>
              <a:rPr lang="en-US" sz="3000" dirty="0"/>
              <a:t> </a:t>
            </a:r>
            <a:r>
              <a:rPr lang="en-US" sz="3000" dirty="0" err="1"/>
              <a:t>versiering</a:t>
            </a:r>
            <a:r>
              <a:rPr lang="en-US" sz="3000" dirty="0"/>
              <a:t> door het hele </a:t>
            </a:r>
            <a:r>
              <a:rPr lang="en-US" sz="3000" dirty="0" err="1"/>
              <a:t>jaar</a:t>
            </a:r>
            <a:r>
              <a:rPr lang="en-US" sz="3000" dirty="0"/>
              <a:t> </a:t>
            </a:r>
            <a:r>
              <a:rPr lang="en-US" sz="3000" dirty="0" err="1"/>
              <a:t>heen</a:t>
            </a:r>
            <a:r>
              <a:rPr lang="en-US" sz="3000" dirty="0"/>
              <a:t> **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5771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C4B63265-E89F-46F9-86B1-F192E58A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2" y="0"/>
            <a:ext cx="10515600" cy="810849"/>
          </a:xfrm>
        </p:spPr>
        <p:txBody>
          <a:bodyPr/>
          <a:lstStyle/>
          <a:p>
            <a:r>
              <a:rPr lang="nl-NL" dirty="0"/>
              <a:t>Werkgroepen: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727DA7B-F2EE-43EA-83BD-FE38E2BC05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8015266"/>
              </p:ext>
            </p:extLst>
          </p:nvPr>
        </p:nvGraphicFramePr>
        <p:xfrm>
          <a:off x="269046" y="810849"/>
          <a:ext cx="11339871" cy="460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74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01189C-EE6A-445D-B4D9-1F1D3A7B7B99}"/>
              </a:ext>
            </a:extLst>
          </p:cNvPr>
          <p:cNvSpPr txBox="1"/>
          <p:nvPr/>
        </p:nvSpPr>
        <p:spPr>
          <a:xfrm>
            <a:off x="246706" y="810849"/>
            <a:ext cx="8905451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Invullen briefje dat je bij binnenkomst hebt gekregen </a:t>
            </a:r>
            <a:r>
              <a:rPr lang="nl-NL" sz="2000" dirty="0">
                <a:sym typeface="Wingdings" panose="05000000000000000000" pitchFamily="2" charset="2"/>
              </a:rPr>
              <a:t></a:t>
            </a: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Samenstellen werkgroepen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Gezamenlijke Werkgroepen avond plannen eind Augustus</a:t>
            </a:r>
          </a:p>
          <a:p>
            <a:pPr lvl="1"/>
            <a:r>
              <a:rPr lang="nl-NL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Opstellen stuurgroep &amp; werkgroep communicatie en organisatie structuur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Communicatie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Financiën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C4B63265-E89F-46F9-86B1-F192E58A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2" y="0"/>
            <a:ext cx="10515600" cy="810849"/>
          </a:xfrm>
        </p:spPr>
        <p:txBody>
          <a:bodyPr/>
          <a:lstStyle/>
          <a:p>
            <a:r>
              <a:rPr lang="nl-NL" dirty="0"/>
              <a:t>Vervolg stappen: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9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C4B63265-E89F-46F9-86B1-F192E58A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2" y="0"/>
            <a:ext cx="10515600" cy="810849"/>
          </a:xfrm>
        </p:spPr>
        <p:txBody>
          <a:bodyPr/>
          <a:lstStyle/>
          <a:p>
            <a:r>
              <a:rPr lang="nl-NL" dirty="0" err="1"/>
              <a:t>Backup</a:t>
            </a:r>
            <a:r>
              <a:rPr lang="nl-NL" dirty="0"/>
              <a:t>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7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A143-1C9F-469B-9049-1CA28C1F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390"/>
            <a:ext cx="10515600" cy="600866"/>
          </a:xfrm>
        </p:spPr>
        <p:txBody>
          <a:bodyPr/>
          <a:lstStyle/>
          <a:p>
            <a:pPr algn="ctr"/>
            <a:r>
              <a:rPr lang="nl-NL" dirty="0"/>
              <a:t>Uitkomst ideeën avond 29 Okt 2018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3D714D-BE04-42F0-A239-B3378264A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63894"/>
              </p:ext>
            </p:extLst>
          </p:nvPr>
        </p:nvGraphicFramePr>
        <p:xfrm>
          <a:off x="507999" y="526473"/>
          <a:ext cx="10515600" cy="619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1999529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85436061"/>
                    </a:ext>
                  </a:extLst>
                </a:gridCol>
              </a:tblGrid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Onderwerp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Score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1731878748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Pub/Dorpsquiz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45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2029082679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Boek 100 jaar de Rips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31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809960172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Kerstmarkt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18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371109878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Bosfeest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9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3057140780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Dorpsdiner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2762423541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Muziek / Dorps feest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8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4211291886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</a:rPr>
                        <a:t>Bedrijvendag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8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1006475791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Toneel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7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237068894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Dorpsreunie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7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3766339016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Bioscoop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6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4032300260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Elfenbos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6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534195260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Film De Rips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2348349659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Opening nieuw jaar + vuurwerk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2008586544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Blijvende herinnering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1395891455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Beelden van vroeger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3122346347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IJsbaan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1455439669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100 huizen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251882432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</a:rPr>
                        <a:t>Optocht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1765368475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Wijnfeest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97" marR="32297" marT="0" marB="0"/>
                </a:tc>
                <a:extLst>
                  <a:ext uri="{0D108BD9-81ED-4DB2-BD59-A6C34878D82A}">
                    <a16:rowId xmlns:a16="http://schemas.microsoft.com/office/drawing/2014/main" val="399030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78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oadmap_Timeline_05_MO - v3" id="{A9CD7B3E-F553-4D42-AA9A-34F849A8D81E}" vid="{892193B0-ABEF-4C5B-ACF0-242E70DE9902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8A1B1B-EE41-4773-851F-0027C8214331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fb0879af-3eba-417a-a55a-ffe6dcd6ca77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6dc4bcd6-49db-4c07-9060-8acfc67cef9f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0269403-FA3E-40CD-898C-286105FE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EC926F-FDE5-4562-99B8-30912DF116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product roadmap timeline </Template>
  <TotalTime>0</TotalTime>
  <Words>496</Words>
  <Application>Microsoft Office PowerPoint</Application>
  <PresentationFormat>Widescreen</PresentationFormat>
  <Paragraphs>204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Franklin Gothic Demi</vt:lpstr>
      <vt:lpstr>Segoe UI</vt:lpstr>
      <vt:lpstr>Segoe UI Semilight</vt:lpstr>
      <vt:lpstr>Times New Roman</vt:lpstr>
      <vt:lpstr>Tw Cen MT Condensed Extra Bold</vt:lpstr>
      <vt:lpstr>Wingdings</vt:lpstr>
      <vt:lpstr>Office Theme</vt:lpstr>
      <vt:lpstr>1_Office Theme</vt:lpstr>
      <vt:lpstr>PowerPoint Presentation</vt:lpstr>
      <vt:lpstr> Plan</vt:lpstr>
      <vt:lpstr>Activiteiten Q1 2019:</vt:lpstr>
      <vt:lpstr>Uitkomst ideeën avond Jeugd  12 Apr 2019</vt:lpstr>
      <vt:lpstr>Kalender 100 Jaar  De Rips</vt:lpstr>
      <vt:lpstr>Werkgroepen:</vt:lpstr>
      <vt:lpstr>Vervolg stappen:</vt:lpstr>
      <vt:lpstr>Backup slides</vt:lpstr>
      <vt:lpstr>Uitkomst ideeën avond 29 Okt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2018-11-19T13:28:28Z</dcterms:created>
  <dcterms:modified xsi:type="dcterms:W3CDTF">2019-06-03T07:08:29Z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