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3" r:id="rId3"/>
    <p:sldId id="257" r:id="rId4"/>
    <p:sldId id="261" r:id="rId5"/>
    <p:sldId id="258" r:id="rId6"/>
    <p:sldId id="260" r:id="rId7"/>
    <p:sldId id="265" r:id="rId8"/>
    <p:sldId id="259" r:id="rId9"/>
    <p:sldId id="264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80D6ECBB-6701-4A93-A1C3-117CB9761216}">
          <p14:sldIdLst>
            <p14:sldId id="256"/>
            <p14:sldId id="263"/>
            <p14:sldId id="257"/>
            <p14:sldId id="261"/>
            <p14:sldId id="258"/>
            <p14:sldId id="260"/>
          </p14:sldIdLst>
        </p14:section>
        <p14:section name="Naamloze sectie" id="{39D0F29F-2B27-4BAE-AE11-0793157EE760}">
          <p14:sldIdLst>
            <p14:sldId id="265"/>
            <p14:sldId id="259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4" autoAdjust="0"/>
  </p:normalViewPr>
  <p:slideViewPr>
    <p:cSldViewPr>
      <p:cViewPr>
        <p:scale>
          <a:sx n="100" d="100"/>
          <a:sy n="100" d="100"/>
        </p:scale>
        <p:origin x="-936" y="288"/>
      </p:cViewPr>
      <p:guideLst>
        <p:guide orient="horz" pos="4026"/>
        <p:guide pos="772"/>
        <p:guide pos="4114"/>
        <p:guide pos="54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2914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68"/>
            <a:ext cx="6858000" cy="818535"/>
          </a:xfrm>
          <a:prstGeom prst="rect">
            <a:avLst/>
          </a:prstGeom>
        </p:spPr>
      </p:pic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017272" y="0"/>
            <a:ext cx="184594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3D307-CC89-4381-A147-580696AAA1F0}" type="datetimeFigureOut">
              <a:rPr lang="nl-NL" smtClean="0"/>
              <a:t>29-5-2019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1E43B-50A1-47B2-B992-2A06D54A69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5182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0D43D-3E90-4D7B-BF52-77A44CCCA16E}" type="datetimeFigureOut">
              <a:rPr lang="nl-NL" smtClean="0"/>
              <a:t>29-5-2019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4A283-C885-4A37-96E9-FA2E14C0F4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37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27584" y="2180456"/>
            <a:ext cx="6659116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F8CE-CFCC-4D57-9CD3-F744E6482B49}" type="datetimeFigureOut">
              <a:rPr lang="nl-NL" smtClean="0"/>
              <a:t>29-5-2019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DAE4-BFAB-4294-A099-1DA8C75FCCD7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38100"/>
            <a:ext cx="5627688" cy="9029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549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1216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57200" y="1340767"/>
            <a:ext cx="8121600" cy="33868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8121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F8CE-CFCC-4D57-9CD3-F744E6482B49}" type="datetimeFigureOut">
              <a:rPr lang="nl-NL" smtClean="0"/>
              <a:t>29-5-2019</a:t>
            </a:fld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DAE4-BFAB-4294-A099-1DA8C75FCC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4412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F8CE-CFCC-4D57-9CD3-F744E6482B49}" type="datetimeFigureOut">
              <a:rPr lang="nl-NL" smtClean="0"/>
              <a:t>29-5-2019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DAE4-BFAB-4294-A099-1DA8C75FCC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6333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59"/>
            <a:ext cx="5698976" cy="511486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/>
          <a:p>
            <a:fld id="{9ACDF8CE-CFCC-4D57-9CD3-F744E6482B49}" type="datetimeFigureOut">
              <a:rPr lang="nl-NL" smtClean="0"/>
              <a:t>29-5-2019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022576" y="6448251"/>
            <a:ext cx="2133600" cy="365125"/>
          </a:xfrm>
        </p:spPr>
        <p:txBody>
          <a:bodyPr/>
          <a:lstStyle/>
          <a:p>
            <a:fld id="{9209DAE4-BFAB-4294-A099-1DA8C75FCCD7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/>
          </p:nvPr>
        </p:nvSpPr>
        <p:spPr>
          <a:xfrm>
            <a:off x="6530975" y="1079500"/>
            <a:ext cx="2046288" cy="1314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3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6530975" y="2398487"/>
            <a:ext cx="2046288" cy="1314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afbeelding 11"/>
          <p:cNvSpPr>
            <a:spLocks noGrp="1"/>
          </p:cNvSpPr>
          <p:nvPr>
            <p:ph type="pic" sz="quarter" idx="15"/>
          </p:nvPr>
        </p:nvSpPr>
        <p:spPr>
          <a:xfrm>
            <a:off x="6530975" y="3718739"/>
            <a:ext cx="2046288" cy="1314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11"/>
          <p:cNvSpPr>
            <a:spLocks noGrp="1"/>
          </p:cNvSpPr>
          <p:nvPr>
            <p:ph type="pic" sz="quarter" idx="16"/>
          </p:nvPr>
        </p:nvSpPr>
        <p:spPr>
          <a:xfrm>
            <a:off x="6530975" y="5036574"/>
            <a:ext cx="2046288" cy="1314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3578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F8CE-CFCC-4D57-9CD3-F744E6482B49}" type="datetimeFigureOut">
              <a:rPr lang="nl-NL" smtClean="0"/>
              <a:t>29-5-2019</a:t>
            </a:fld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DAE4-BFAB-4294-A099-1DA8C75FCC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0273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4040188" cy="75697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25420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484784"/>
            <a:ext cx="4041775" cy="75697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25420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F8CE-CFCC-4D57-9CD3-F744E6482B49}" type="datetimeFigureOut">
              <a:rPr lang="nl-NL" smtClean="0"/>
              <a:t>29-5-2019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DAE4-BFAB-4294-A099-1DA8C75FCC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0396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F8CE-CFCC-4D57-9CD3-F744E6482B49}" type="datetimeFigureOut">
              <a:rPr lang="nl-NL" smtClean="0"/>
              <a:t>29-5-2019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DAE4-BFAB-4294-A099-1DA8C75FCC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2519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F8CE-CFCC-4D57-9CD3-F744E6482B49}" type="datetimeFigureOut">
              <a:rPr lang="nl-NL" smtClean="0"/>
              <a:t>29-5-2019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DAE4-BFAB-4294-A099-1DA8C75FCC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1638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F8CE-CFCC-4D57-9CD3-F744E6482B49}" type="datetimeFigureOut">
              <a:rPr lang="nl-NL" smtClean="0"/>
              <a:t>29-5-2019</a:t>
            </a:fld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DAE4-BFAB-4294-A099-1DA8C75FCC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5436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6020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602000"/>
            <a:ext cx="5111750" cy="45343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2780929"/>
            <a:ext cx="3008313" cy="33452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F8CE-CFCC-4D57-9CD3-F744E6482B49}" type="datetimeFigureOut">
              <a:rPr lang="nl-NL" smtClean="0"/>
              <a:t>29-5-2019</a:t>
            </a:fld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DAE4-BFAB-4294-A099-1DA8C75FCC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78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 GB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4"/>
            <a:ext cx="9144000" cy="1091382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1229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Niveau 1</a:t>
            </a:r>
          </a:p>
          <a:p>
            <a:pPr lvl="1"/>
            <a:r>
              <a:rPr lang="nl-NL" dirty="0" smtClean="0"/>
              <a:t>Niveau 2 </a:t>
            </a:r>
          </a:p>
          <a:p>
            <a:pPr lvl="2"/>
            <a:r>
              <a:rPr lang="nl-NL" dirty="0" smtClean="0"/>
              <a:t>Niveau 3</a:t>
            </a:r>
          </a:p>
          <a:p>
            <a:pPr lvl="3"/>
            <a:r>
              <a:rPr lang="nl-NL" dirty="0" smtClean="0"/>
              <a:t>Niveau 4</a:t>
            </a:r>
          </a:p>
          <a:p>
            <a:pPr lvl="4"/>
            <a:r>
              <a:rPr lang="nl-NL" dirty="0" smtClean="0"/>
              <a:t>Niveau 5</a:t>
            </a: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38100"/>
            <a:ext cx="5627688" cy="9029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DF8CE-CFCC-4D57-9CD3-F744E6482B49}" type="datetimeFigureOut">
              <a:rPr lang="nl-NL" smtClean="0"/>
              <a:t>29-5-2019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2758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9DAE4-BFAB-4294-A099-1DA8C75FCC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644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2" r:id="rId4"/>
    <p:sldLayoutId id="2147483653" r:id="rId5"/>
    <p:sldLayoutId id="2147483651" r:id="rId6"/>
    <p:sldLayoutId id="2147483654" r:id="rId7"/>
    <p:sldLayoutId id="2147483655" r:id="rId8"/>
    <p:sldLayoutId id="2147483656" r:id="rId9"/>
    <p:sldLayoutId id="2147483657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lang="nl-NL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5110336" cy="648072"/>
          </a:xfrm>
        </p:spPr>
        <p:txBody>
          <a:bodyPr/>
          <a:lstStyle/>
          <a:p>
            <a:r>
              <a:rPr lang="nl-NL" dirty="0" smtClean="0"/>
              <a:t>Woningbouwprojecten De Rips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7"/>
            <a:ext cx="9144000" cy="475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5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woningbouwprojecten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Kwartelhof</a:t>
            </a:r>
            <a:r>
              <a:rPr lang="nl-NL" dirty="0" smtClean="0"/>
              <a:t> </a:t>
            </a:r>
          </a:p>
          <a:p>
            <a:r>
              <a:rPr lang="nl-NL" dirty="0" err="1" smtClean="0"/>
              <a:t>Hertsigstraat</a:t>
            </a:r>
            <a:r>
              <a:rPr lang="nl-NL" dirty="0" smtClean="0"/>
              <a:t> </a:t>
            </a:r>
          </a:p>
          <a:p>
            <a:r>
              <a:rPr lang="nl-NL" dirty="0" smtClean="0"/>
              <a:t>Paterslaan (nieuw)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317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kwartelhof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3999" cy="5805264"/>
          </a:xfrm>
        </p:spPr>
      </p:pic>
    </p:spTree>
    <p:extLst>
      <p:ext uri="{BB962C8B-B14F-4D97-AF65-F5344CB8AC3E}">
        <p14:creationId xmlns:p14="http://schemas.microsoft.com/office/powerpoint/2010/main" val="155929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kwartelhof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Er is/wordt gebouwd</a:t>
            </a:r>
          </a:p>
          <a:p>
            <a:r>
              <a:rPr lang="nl-NL" dirty="0" smtClean="0"/>
              <a:t>Project is klaar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114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Hertsigstraat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805264"/>
          </a:xfrm>
        </p:spPr>
      </p:pic>
    </p:spTree>
    <p:extLst>
      <p:ext uri="{BB962C8B-B14F-4D97-AF65-F5344CB8AC3E}">
        <p14:creationId xmlns:p14="http://schemas.microsoft.com/office/powerpoint/2010/main" val="107448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Hertsigstraat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grond is verkocht en bouwrijp gemaakt</a:t>
            </a:r>
          </a:p>
          <a:p>
            <a:r>
              <a:rPr lang="nl-NL" dirty="0" err="1" smtClean="0"/>
              <a:t>Tzt</a:t>
            </a:r>
            <a:r>
              <a:rPr lang="nl-NL" dirty="0" smtClean="0"/>
              <a:t> meer informatie over tekeningen en woningprijzen van de ontwikkelaar</a:t>
            </a:r>
          </a:p>
          <a:p>
            <a:r>
              <a:rPr lang="nl-NL" dirty="0" smtClean="0"/>
              <a:t>Datum vervolgpresentatie wordt nog bekend gemaakt</a:t>
            </a:r>
          </a:p>
        </p:txBody>
      </p:sp>
    </p:spTree>
    <p:extLst>
      <p:ext uri="{BB962C8B-B14F-4D97-AF65-F5344CB8AC3E}">
        <p14:creationId xmlns:p14="http://schemas.microsoft.com/office/powerpoint/2010/main" val="261545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Paterslaan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1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</a:t>
            </a:r>
            <a:r>
              <a:rPr lang="nl-NL" dirty="0" smtClean="0"/>
              <a:t>aterslaan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Nieuw project </a:t>
            </a:r>
          </a:p>
          <a:p>
            <a:r>
              <a:rPr lang="nl-NL" dirty="0" smtClean="0"/>
              <a:t>30-35 kavels</a:t>
            </a:r>
          </a:p>
          <a:p>
            <a:r>
              <a:rPr lang="nl-NL" dirty="0" smtClean="0"/>
              <a:t>Streefdatum eind 2020 / begin 2021 eerste kavelverkoop</a:t>
            </a:r>
          </a:p>
          <a:p>
            <a:r>
              <a:rPr lang="nl-NL" dirty="0" smtClean="0"/>
              <a:t>Het dorp wordt meegenomen in woonbehoefte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466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Vragen?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147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Gemert-Bakel">
      <a:dk1>
        <a:sysClr val="windowText" lastClr="000000"/>
      </a:dk1>
      <a:lt1>
        <a:sysClr val="window" lastClr="FFFFFF"/>
      </a:lt1>
      <a:dk2>
        <a:srgbClr val="FFFFFF"/>
      </a:dk2>
      <a:lt2>
        <a:srgbClr val="808080"/>
      </a:lt2>
      <a:accent1>
        <a:srgbClr val="D4A400"/>
      </a:accent1>
      <a:accent2>
        <a:srgbClr val="002A64"/>
      </a:accent2>
      <a:accent3>
        <a:srgbClr val="D8D8D8"/>
      </a:accent3>
      <a:accent4>
        <a:srgbClr val="000000"/>
      </a:accent4>
      <a:accent5>
        <a:srgbClr val="E6CFAA"/>
      </a:accent5>
      <a:accent6>
        <a:srgbClr val="00255A"/>
      </a:accent6>
      <a:hlink>
        <a:srgbClr val="93117E"/>
      </a:hlink>
      <a:folHlink>
        <a:srgbClr val="002A64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197</TotalTime>
  <Words>65</Words>
  <Application>Microsoft Office PowerPoint</Application>
  <PresentationFormat>Diavoorstelling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blank</vt:lpstr>
      <vt:lpstr>Woningbouwprojecten De Rips</vt:lpstr>
      <vt:lpstr>woningbouwprojecten</vt:lpstr>
      <vt:lpstr>kwartelhof</vt:lpstr>
      <vt:lpstr>kwartelhof</vt:lpstr>
      <vt:lpstr>Hertsigstraat</vt:lpstr>
      <vt:lpstr>Hertsigstraat</vt:lpstr>
      <vt:lpstr>Paterslaan</vt:lpstr>
      <vt:lpstr>Paterslaan</vt:lpstr>
      <vt:lpstr>PowerPoint-presentatie</vt:lpstr>
    </vt:vector>
  </TitlesOfParts>
  <Company>Gemeente Gemert-Bakel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Dekkers, Marnick</dc:creator>
  <cp:lastModifiedBy>Dekkers, Marnick </cp:lastModifiedBy>
  <cp:revision>13</cp:revision>
  <dcterms:created xsi:type="dcterms:W3CDTF">2019-05-29T09:31:39Z</dcterms:created>
  <dcterms:modified xsi:type="dcterms:W3CDTF">2019-05-29T12:49:29Z</dcterms:modified>
</cp:coreProperties>
</file>