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72" r:id="rId5"/>
    <p:sldId id="266" r:id="rId6"/>
    <p:sldId id="260" r:id="rId7"/>
    <p:sldId id="263" r:id="rId8"/>
    <p:sldId id="267" r:id="rId9"/>
    <p:sldId id="268" r:id="rId10"/>
    <p:sldId id="273" r:id="rId11"/>
    <p:sldId id="271" r:id="rId12"/>
    <p:sldId id="269" r:id="rId13"/>
    <p:sldId id="270" r:id="rId14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4" autoAdjust="0"/>
  </p:normalViewPr>
  <p:slideViewPr>
    <p:cSldViewPr>
      <p:cViewPr>
        <p:scale>
          <a:sx n="114" d="100"/>
          <a:sy n="114" d="100"/>
        </p:scale>
        <p:origin x="-918" y="-54"/>
      </p:cViewPr>
      <p:guideLst>
        <p:guide orient="horz" pos="4026"/>
        <p:guide pos="772"/>
        <p:guide pos="4114"/>
        <p:guide pos="54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2914" y="-86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96"/>
            <a:ext cx="6669088" cy="883762"/>
          </a:xfrm>
          <a:prstGeom prst="rect">
            <a:avLst/>
          </a:prstGeom>
        </p:spPr>
      </p:pic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2934158" y="1"/>
            <a:ext cx="1795091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D307-CC89-4381-A147-580696AAA1F0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1E43B-50A1-47B2-B992-2A06D54A69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182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0D43D-3E90-4D7B-BF52-77A44CCCA16E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4A283-C885-4A37-96E9-FA2E14C0F4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379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27584" y="2180456"/>
            <a:ext cx="6659116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38100"/>
            <a:ext cx="5627688" cy="9029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549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1216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57200" y="1340767"/>
            <a:ext cx="81216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5367338"/>
            <a:ext cx="8121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412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6333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59"/>
            <a:ext cx="5698976" cy="5114867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</p:spPr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022576" y="6448251"/>
            <a:ext cx="2133600" cy="365125"/>
          </a:xfrm>
        </p:spPr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afbeelding 11"/>
          <p:cNvSpPr>
            <a:spLocks noGrp="1"/>
          </p:cNvSpPr>
          <p:nvPr>
            <p:ph type="pic" sz="quarter" idx="13"/>
          </p:nvPr>
        </p:nvSpPr>
        <p:spPr>
          <a:xfrm>
            <a:off x="6530975" y="1079500"/>
            <a:ext cx="2046288" cy="13140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3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6530975" y="2398487"/>
            <a:ext cx="2046288" cy="13140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afbeelding 11"/>
          <p:cNvSpPr>
            <a:spLocks noGrp="1"/>
          </p:cNvSpPr>
          <p:nvPr>
            <p:ph type="pic" sz="quarter" idx="15"/>
          </p:nvPr>
        </p:nvSpPr>
        <p:spPr>
          <a:xfrm>
            <a:off x="6530975" y="3718739"/>
            <a:ext cx="2046288" cy="13140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5" name="Tijdelijke aanduiding voor afbeelding 11"/>
          <p:cNvSpPr>
            <a:spLocks noGrp="1"/>
          </p:cNvSpPr>
          <p:nvPr>
            <p:ph type="pic" sz="quarter" idx="16"/>
          </p:nvPr>
        </p:nvSpPr>
        <p:spPr>
          <a:xfrm>
            <a:off x="6530975" y="5036574"/>
            <a:ext cx="2046288" cy="131400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578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0273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7569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25420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7569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254201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39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2519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638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543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6020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1602000"/>
            <a:ext cx="5111750" cy="45343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2780929"/>
            <a:ext cx="3008313" cy="33452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78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Logo GB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4"/>
            <a:ext cx="9144000" cy="1091382"/>
          </a:xfrm>
          <a:prstGeom prst="rect">
            <a:avLst/>
          </a:prstGeom>
        </p:spPr>
      </p:pic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229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Niveau 1</a:t>
            </a:r>
          </a:p>
          <a:p>
            <a:pPr lvl="1"/>
            <a:r>
              <a:rPr lang="nl-NL" dirty="0" smtClean="0"/>
              <a:t>Niveau 2 </a:t>
            </a:r>
          </a:p>
          <a:p>
            <a:pPr lvl="2"/>
            <a:r>
              <a:rPr lang="nl-NL" dirty="0" smtClean="0"/>
              <a:t>Niveau 3</a:t>
            </a:r>
          </a:p>
          <a:p>
            <a:pPr lvl="3"/>
            <a:r>
              <a:rPr lang="nl-NL" dirty="0" smtClean="0"/>
              <a:t>Niveau 4</a:t>
            </a:r>
          </a:p>
          <a:p>
            <a:pPr lvl="4"/>
            <a:r>
              <a:rPr lang="nl-NL" dirty="0" smtClean="0"/>
              <a:t>Niveau 5</a:t>
            </a:r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38100"/>
            <a:ext cx="5627688" cy="9029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DF8CE-CFCC-4D57-9CD3-F744E6482B49}" type="datetimeFigureOut">
              <a:rPr lang="nl-NL" smtClean="0"/>
              <a:t>13-6-2018</a:t>
            </a:fld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327585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9DAE4-BFAB-4294-A099-1DA8C75FCC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644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52" r:id="rId4"/>
    <p:sldLayoutId id="2147483653" r:id="rId5"/>
    <p:sldLayoutId id="2147483651" r:id="rId6"/>
    <p:sldLayoutId id="2147483654" r:id="rId7"/>
    <p:sldLayoutId id="2147483655" r:id="rId8"/>
    <p:sldLayoutId id="2147483656" r:id="rId9"/>
    <p:sldLayoutId id="2147483657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nl-NL" sz="3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voorzitter@ripsoever.n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5110336" cy="648072"/>
          </a:xfrm>
        </p:spPr>
        <p:txBody>
          <a:bodyPr/>
          <a:lstStyle/>
          <a:p>
            <a:r>
              <a:rPr lang="nl-NL" dirty="0" smtClean="0"/>
              <a:t>WhatsApp-groep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3600" dirty="0" smtClean="0"/>
              <a:t>Welkom bij de bijeenkomst:</a:t>
            </a:r>
          </a:p>
          <a:p>
            <a:r>
              <a:rPr lang="nl-NL" sz="3600" dirty="0" smtClean="0"/>
              <a:t>WhatsApp-groep Veiligheid </a:t>
            </a:r>
          </a:p>
          <a:p>
            <a:r>
              <a:rPr lang="nl-NL" sz="3600" dirty="0" smtClean="0"/>
              <a:t>De Rips</a:t>
            </a:r>
            <a:endParaRPr lang="nl-NL" sz="3600" dirty="0" smtClean="0"/>
          </a:p>
          <a:p>
            <a:r>
              <a:rPr lang="nl-NL" sz="3600" dirty="0" smtClean="0"/>
              <a:t>d.d. </a:t>
            </a:r>
            <a:r>
              <a:rPr lang="nl-NL" sz="3600" dirty="0" smtClean="0"/>
              <a:t>18 </a:t>
            </a:r>
            <a:r>
              <a:rPr lang="nl-NL" sz="3600" dirty="0" smtClean="0"/>
              <a:t>juni 2018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0989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vanuit </a:t>
            </a:r>
            <a:r>
              <a:rPr lang="nl-NL" dirty="0" smtClean="0"/>
              <a:t>politie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Speel geen eigen rechter over zaken: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Samen signaleren en informeren</a:t>
            </a:r>
          </a:p>
          <a:p>
            <a:r>
              <a:rPr lang="nl-NL" dirty="0" smtClean="0"/>
              <a:t>Politie laten opsporen</a:t>
            </a:r>
          </a:p>
          <a:p>
            <a:r>
              <a:rPr lang="nl-NL" dirty="0" smtClean="0"/>
              <a:t>Justitie laten straffen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3616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vanuit gemeente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Folder WhatsApp groepen</a:t>
            </a:r>
          </a:p>
          <a:p>
            <a:endParaRPr lang="nl-NL" dirty="0" smtClean="0"/>
          </a:p>
          <a:p>
            <a:r>
              <a:rPr lang="nl-NL" dirty="0" smtClean="0"/>
              <a:t>Willen </a:t>
            </a:r>
            <a:r>
              <a:rPr lang="nl-NL" dirty="0"/>
              <a:t>de beheerders zelf ook nog een beheerdersgroep om ervaringen uit te kunnen delen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r>
              <a:rPr lang="nl-NL" dirty="0" smtClean="0"/>
              <a:t>Speciaal </a:t>
            </a:r>
            <a:r>
              <a:rPr lang="nl-NL" dirty="0"/>
              <a:t>e-mail adres voor beheerders:</a:t>
            </a:r>
          </a:p>
          <a:p>
            <a:pPr lvl="1"/>
            <a:r>
              <a:rPr lang="nl-NL" dirty="0"/>
              <a:t>veiligheid@gemert-bakel.nl</a:t>
            </a:r>
          </a:p>
          <a:p>
            <a:pPr lvl="1"/>
            <a:r>
              <a:rPr lang="nl-NL" dirty="0"/>
              <a:t>(Peter van Horen / Pauline van Zinnicq Bergmann</a:t>
            </a:r>
            <a:r>
              <a:rPr lang="nl-NL" dirty="0" smtClean="0"/>
              <a:t>)</a:t>
            </a:r>
          </a:p>
          <a:p>
            <a:pPr lvl="1"/>
            <a:endParaRPr lang="nl-NL" dirty="0"/>
          </a:p>
          <a:p>
            <a:pPr marL="0" indent="0">
              <a:buNone/>
            </a:pPr>
            <a:r>
              <a:rPr lang="nl-NL" dirty="0"/>
              <a:t>Buurtpreventie Ripseoever is hier een goed voorbeeld van:</a:t>
            </a:r>
          </a:p>
          <a:p>
            <a:r>
              <a:rPr lang="nl-NL" i="1" dirty="0" smtClean="0"/>
              <a:t>Joost </a:t>
            </a:r>
            <a:r>
              <a:rPr lang="nl-NL" i="1" dirty="0"/>
              <a:t>van den Crommenacker</a:t>
            </a:r>
            <a:endParaRPr lang="nl-NL" dirty="0"/>
          </a:p>
          <a:p>
            <a:r>
              <a:rPr lang="nl-NL" i="1" dirty="0"/>
              <a:t>06-50231922</a:t>
            </a:r>
            <a:endParaRPr lang="nl-NL" dirty="0"/>
          </a:p>
          <a:p>
            <a:r>
              <a:rPr lang="nl-NL" i="1" u="sng" dirty="0">
                <a:hlinkClick r:id="rId2"/>
              </a:rPr>
              <a:t>voorzitter@ripsoever.nl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461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vanuit gemeente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u="sng" dirty="0" smtClean="0"/>
              <a:t>Weten wat te doen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Overzicht van meest voorkomende zaken bij wie te melden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636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WhatsApp-groep Bakel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Afsluiting: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Succes met WhatsApp-groep</a:t>
            </a:r>
          </a:p>
          <a:p>
            <a:r>
              <a:rPr lang="nl-NL" dirty="0" smtClean="0"/>
              <a:t>Praat gerust nog samen na</a:t>
            </a:r>
          </a:p>
          <a:p>
            <a:r>
              <a:rPr lang="nl-NL" dirty="0" smtClean="0"/>
              <a:t>Weet elkaar te vinden ook na vandaag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u="sng" dirty="0" smtClean="0"/>
              <a:t>Bedankt voor uw aanwezigheid en inbreng!</a:t>
            </a:r>
            <a:endParaRPr lang="nl-NL" b="1" u="sng" dirty="0"/>
          </a:p>
        </p:txBody>
      </p:sp>
    </p:spTree>
    <p:extLst>
      <p:ext uri="{BB962C8B-B14F-4D97-AF65-F5344CB8AC3E}">
        <p14:creationId xmlns:p14="http://schemas.microsoft.com/office/powerpoint/2010/main" val="745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WhatsApp-groep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Programma bijeenkomst: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Presentatie WhatsApp Peter van Horen</a:t>
            </a:r>
          </a:p>
          <a:p>
            <a:r>
              <a:rPr lang="nl-NL" dirty="0" smtClean="0"/>
              <a:t>Weten wat te doen</a:t>
            </a:r>
            <a:endParaRPr lang="nl-NL" sz="3000" dirty="0" smtClean="0"/>
          </a:p>
          <a:p>
            <a:r>
              <a:rPr lang="nl-NL" dirty="0" smtClean="0"/>
              <a:t>Gelegenheid voor vragen</a:t>
            </a:r>
          </a:p>
          <a:p>
            <a:r>
              <a:rPr lang="nl-NL" dirty="0" smtClean="0"/>
              <a:t>Einde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929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WhatsApp-groep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Opening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Fijn dat u er bent!</a:t>
            </a:r>
          </a:p>
          <a:p>
            <a:r>
              <a:rPr lang="nl-NL" dirty="0" smtClean="0"/>
              <a:t>Gemert-Bakel nog veiliger?!</a:t>
            </a:r>
            <a:endParaRPr lang="nl-NL" dirty="0"/>
          </a:p>
          <a:p>
            <a:r>
              <a:rPr lang="nl-NL" dirty="0" smtClean="0"/>
              <a:t>Burgerparticipatie van onderaf</a:t>
            </a:r>
          </a:p>
          <a:p>
            <a:r>
              <a:rPr lang="nl-NL" dirty="0" smtClean="0"/>
              <a:t>Samenwerken met partners</a:t>
            </a:r>
          </a:p>
          <a:p>
            <a:r>
              <a:rPr lang="nl-NL" dirty="0" smtClean="0"/>
              <a:t>Rol van sociale media</a:t>
            </a:r>
          </a:p>
          <a:p>
            <a:r>
              <a:rPr lang="nl-NL" dirty="0" smtClean="0"/>
              <a:t>Elkaar blijvend weten te vinden</a:t>
            </a:r>
          </a:p>
          <a:p>
            <a:r>
              <a:rPr lang="nl-NL" dirty="0" smtClean="0"/>
              <a:t>Succes met het oppakken!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376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WhatsApp-groep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/>
              <a:t>Aanleiding: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err="1"/>
              <a:t>Raadsbrede</a:t>
            </a:r>
            <a:r>
              <a:rPr lang="nl-NL" dirty="0"/>
              <a:t> motie Buurt WhatsApp d.d. 10 december 2015</a:t>
            </a:r>
          </a:p>
          <a:p>
            <a:r>
              <a:rPr lang="nl-NL" dirty="0"/>
              <a:t>Samen meer zien en horen dan alleen</a:t>
            </a:r>
          </a:p>
          <a:p>
            <a:r>
              <a:rPr lang="nl-NL" dirty="0"/>
              <a:t>Creëren van een veiligere woon- en leefomgeving</a:t>
            </a:r>
          </a:p>
          <a:p>
            <a:r>
              <a:rPr lang="nl-NL" dirty="0"/>
              <a:t>Moderne vorm van burgersurveillance</a:t>
            </a:r>
          </a:p>
          <a:p>
            <a:r>
              <a:rPr lang="nl-NL" dirty="0"/>
              <a:t>Buurt WhatsApp heeft zich reeds bewezen: minder incidenten en meer betrokkenheid van inwoners</a:t>
            </a:r>
          </a:p>
          <a:p>
            <a:r>
              <a:rPr lang="nl-NL" dirty="0"/>
              <a:t>In sommige kernen / wijken in Gemert-Bakel is men al bezig</a:t>
            </a:r>
          </a:p>
          <a:p>
            <a:r>
              <a:rPr lang="nl-NL" dirty="0"/>
              <a:t>Kortom prima vorm van burgerparticipatie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503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WhatsApp-groep </a:t>
            </a:r>
            <a:r>
              <a:rPr lang="nl-NL" dirty="0"/>
              <a:t>Politie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u="sng" dirty="0" smtClean="0"/>
              <a:t>Rol wijkagent </a:t>
            </a:r>
            <a:r>
              <a:rPr lang="nl-NL" u="sng" dirty="0" smtClean="0"/>
              <a:t>Ad Rijnen:</a:t>
            </a:r>
            <a:endParaRPr lang="nl-NL" u="sng" dirty="0" smtClean="0"/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Schakel tussen wijk en politie organisatie</a:t>
            </a:r>
          </a:p>
          <a:p>
            <a:r>
              <a:rPr lang="nl-NL" dirty="0" smtClean="0"/>
              <a:t>Betrokken bij alle uitvoerende taken door de politie in Gemert-Bakel</a:t>
            </a:r>
          </a:p>
          <a:p>
            <a:r>
              <a:rPr lang="nl-NL" dirty="0" smtClean="0"/>
              <a:t>Wijkagent is sleutelfiguur voor WhatsApp-groep beheerders.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776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WhatsApp-groep Politie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WhatsApp-groep is geen vervanger van </a:t>
            </a:r>
          </a:p>
          <a:p>
            <a:pPr marL="0" indent="0">
              <a:buNone/>
            </a:pPr>
            <a:r>
              <a:rPr lang="nl-NL" dirty="0" smtClean="0"/>
              <a:t>politie bellen bij verdachte situaties!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Iets verdacht in de buurt? </a:t>
            </a:r>
            <a:r>
              <a:rPr lang="nl-NL" b="1" u="sng" dirty="0" smtClean="0"/>
              <a:t>SAAR:</a:t>
            </a:r>
          </a:p>
          <a:p>
            <a:pPr marL="0" indent="0">
              <a:buNone/>
            </a:pPr>
            <a:r>
              <a:rPr lang="nl-NL" dirty="0" smtClean="0"/>
              <a:t>S = signaleer</a:t>
            </a:r>
          </a:p>
          <a:p>
            <a:pPr marL="0" indent="0">
              <a:buNone/>
            </a:pPr>
            <a:r>
              <a:rPr lang="nl-NL" dirty="0" smtClean="0"/>
              <a:t>A = Alarmeer de politie 0900-8844 / 112</a:t>
            </a:r>
          </a:p>
          <a:p>
            <a:pPr marL="0" indent="0">
              <a:buNone/>
            </a:pPr>
            <a:r>
              <a:rPr lang="nl-NL" dirty="0" smtClean="0"/>
              <a:t>A = App de deelnemers aan de App</a:t>
            </a:r>
          </a:p>
          <a:p>
            <a:pPr marL="0" indent="0">
              <a:buNone/>
            </a:pPr>
            <a:r>
              <a:rPr lang="nl-NL" dirty="0" smtClean="0"/>
              <a:t>R = Reageer (maak contact met verdachte 	persoon denk aan eigen veiligheid)</a:t>
            </a:r>
          </a:p>
        </p:txBody>
      </p:sp>
    </p:spTree>
    <p:extLst>
      <p:ext uri="{BB962C8B-B14F-4D97-AF65-F5344CB8AC3E}">
        <p14:creationId xmlns:p14="http://schemas.microsoft.com/office/powerpoint/2010/main" val="146771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 vanuit gemeente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Wetenswaardigheden WhatsApp-groep</a:t>
            </a:r>
          </a:p>
          <a:p>
            <a:r>
              <a:rPr lang="nl-NL" dirty="0" smtClean="0"/>
              <a:t>Meld App aan bij gemeente</a:t>
            </a:r>
          </a:p>
          <a:p>
            <a:r>
              <a:rPr lang="nl-NL" dirty="0" smtClean="0"/>
              <a:t>Geef WhatsApp groep een naam</a:t>
            </a:r>
          </a:p>
          <a:p>
            <a:r>
              <a:rPr lang="nl-NL" dirty="0" smtClean="0"/>
              <a:t>Groep maximaal 256 personen</a:t>
            </a:r>
          </a:p>
          <a:p>
            <a:r>
              <a:rPr lang="nl-NL" dirty="0" smtClean="0"/>
              <a:t>Beheerder: minimaal 2 personen</a:t>
            </a:r>
          </a:p>
          <a:p>
            <a:r>
              <a:rPr lang="nl-NL" dirty="0" smtClean="0"/>
              <a:t>Beheerder kan alleen mensen toevoegen</a:t>
            </a:r>
          </a:p>
          <a:p>
            <a:r>
              <a:rPr lang="nl-NL" dirty="0" smtClean="0"/>
              <a:t>Deelnemer kan zelf groep verlaten, of door beheerder uit groep gezet worden</a:t>
            </a:r>
          </a:p>
          <a:p>
            <a:r>
              <a:rPr lang="nl-NL" dirty="0" smtClean="0"/>
              <a:t>Vermeld bij 112-melding dat u lid bent van WhatsApp-groep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208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vanuit gemeente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Kijk, met inachtneming van eigen veiligheid of u zelf actie kunt ondernemen</a:t>
            </a:r>
          </a:p>
          <a:p>
            <a:r>
              <a:rPr lang="nl-NL" dirty="0" smtClean="0"/>
              <a:t>Ben voorzichtig met foto’s</a:t>
            </a:r>
          </a:p>
          <a:p>
            <a:r>
              <a:rPr lang="nl-NL" dirty="0" smtClean="0"/>
              <a:t>Noteer wel kenmerken zoals: geslacht, huidskleur, lengte, soort kleding, kentekens, kleur voertuig, type etc.</a:t>
            </a:r>
          </a:p>
          <a:p>
            <a:r>
              <a:rPr lang="nl-NL" dirty="0" smtClean="0"/>
              <a:t>Gebruik App alleen voor verdachte situaties (vanwege attentiewaarde)</a:t>
            </a:r>
          </a:p>
          <a:p>
            <a:r>
              <a:rPr lang="nl-NL" dirty="0" smtClean="0"/>
              <a:t>Geen prioriteit geen App (normale manier melden bij gemeente / politie)</a:t>
            </a:r>
          </a:p>
          <a:p>
            <a:r>
              <a:rPr lang="nl-NL" dirty="0" smtClean="0"/>
              <a:t>Let op: Gemeente en politie zitten niet in App-groep</a:t>
            </a:r>
          </a:p>
          <a:p>
            <a:r>
              <a:rPr lang="nl-NL" dirty="0" smtClean="0"/>
              <a:t>Leg contact met App-groepen in de buurt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7585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Tips vanuit gemeente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Afspraken met elkaar:</a:t>
            </a:r>
          </a:p>
          <a:p>
            <a:r>
              <a:rPr lang="nl-NL" dirty="0" smtClean="0"/>
              <a:t>Stel onderling spelregels op zoals bv. leeftijd of welke straten bij uw App horen</a:t>
            </a:r>
          </a:p>
          <a:p>
            <a:r>
              <a:rPr lang="nl-NL" dirty="0" smtClean="0"/>
              <a:t>Voorkom veelvuldig bellen naar 112 – 0900-8844. Geef op App door als </a:t>
            </a:r>
            <a:r>
              <a:rPr lang="nl-NL" dirty="0"/>
              <a:t>112 – 0900-8844 </a:t>
            </a:r>
            <a:r>
              <a:rPr lang="nl-NL" dirty="0" smtClean="0"/>
              <a:t>gebeld is</a:t>
            </a:r>
          </a:p>
          <a:p>
            <a:r>
              <a:rPr lang="nl-NL" dirty="0" smtClean="0"/>
              <a:t>Nieuwe info (bv vluchtroute / aanvulling signalement dan wel opnieuw bellen)</a:t>
            </a:r>
          </a:p>
          <a:p>
            <a:r>
              <a:rPr lang="nl-NL" dirty="0" smtClean="0"/>
              <a:t>Let op “net” taalgebruik</a:t>
            </a:r>
          </a:p>
          <a:p>
            <a:r>
              <a:rPr lang="nl-NL" dirty="0" smtClean="0"/>
              <a:t>Informeren van mensen die niet in App zitten?</a:t>
            </a:r>
          </a:p>
          <a:p>
            <a:r>
              <a:rPr lang="nl-NL" dirty="0" smtClean="0"/>
              <a:t>Breng ook andere partners in de straat / wijk op de hoogte (scholen, verenigingen, woningstichting etc.)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74271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Gemert-Bakel">
      <a:dk1>
        <a:sysClr val="windowText" lastClr="000000"/>
      </a:dk1>
      <a:lt1>
        <a:sysClr val="window" lastClr="FFFFFF"/>
      </a:lt1>
      <a:dk2>
        <a:srgbClr val="FFFFFF"/>
      </a:dk2>
      <a:lt2>
        <a:srgbClr val="808080"/>
      </a:lt2>
      <a:accent1>
        <a:srgbClr val="D4A400"/>
      </a:accent1>
      <a:accent2>
        <a:srgbClr val="002A64"/>
      </a:accent2>
      <a:accent3>
        <a:srgbClr val="D8D8D8"/>
      </a:accent3>
      <a:accent4>
        <a:srgbClr val="000000"/>
      </a:accent4>
      <a:accent5>
        <a:srgbClr val="E6CFAA"/>
      </a:accent5>
      <a:accent6>
        <a:srgbClr val="00255A"/>
      </a:accent6>
      <a:hlink>
        <a:srgbClr val="93117E"/>
      </a:hlink>
      <a:folHlink>
        <a:srgbClr val="002A64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292</TotalTime>
  <Words>538</Words>
  <Application>Microsoft Office PowerPoint</Application>
  <PresentationFormat>Diavoorstelling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blank</vt:lpstr>
      <vt:lpstr>WhatsApp-groep </vt:lpstr>
      <vt:lpstr>WhatsApp-groep</vt:lpstr>
      <vt:lpstr>WhatsApp-groep</vt:lpstr>
      <vt:lpstr>WhatsApp-groep</vt:lpstr>
      <vt:lpstr>WhatsApp-groep Politie</vt:lpstr>
      <vt:lpstr>WhatsApp-groep Politie</vt:lpstr>
      <vt:lpstr>Tips vanuit gemeente</vt:lpstr>
      <vt:lpstr>Tips vanuit gemeente</vt:lpstr>
      <vt:lpstr>Tips vanuit gemeente</vt:lpstr>
      <vt:lpstr>Tips vanuit politie</vt:lpstr>
      <vt:lpstr>Tips vanuit gemeente</vt:lpstr>
      <vt:lpstr>Tips vanuit gemeente</vt:lpstr>
      <vt:lpstr>WhatsApp-groep Bakel</vt:lpstr>
    </vt:vector>
  </TitlesOfParts>
  <Company>Gemeente Gemert-Bakel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App-groep</dc:title>
  <dc:creator>Horen van, Peter</dc:creator>
  <cp:lastModifiedBy>Horen van, Peter</cp:lastModifiedBy>
  <cp:revision>23</cp:revision>
  <cp:lastPrinted>2016-04-18T11:17:28Z</cp:lastPrinted>
  <dcterms:created xsi:type="dcterms:W3CDTF">2016-04-13T11:24:12Z</dcterms:created>
  <dcterms:modified xsi:type="dcterms:W3CDTF">2018-06-13T09:07:33Z</dcterms:modified>
</cp:coreProperties>
</file>