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97" r:id="rId4"/>
    <p:sldId id="271" r:id="rId5"/>
    <p:sldId id="272" r:id="rId6"/>
    <p:sldId id="289" r:id="rId7"/>
    <p:sldId id="284" r:id="rId8"/>
    <p:sldId id="285" r:id="rId9"/>
    <p:sldId id="283" r:id="rId10"/>
    <p:sldId id="279" r:id="rId11"/>
    <p:sldId id="281" r:id="rId12"/>
    <p:sldId id="280" r:id="rId13"/>
    <p:sldId id="277" r:id="rId14"/>
    <p:sldId id="276" r:id="rId15"/>
    <p:sldId id="275" r:id="rId16"/>
    <p:sldId id="274" r:id="rId17"/>
    <p:sldId id="290" r:id="rId18"/>
    <p:sldId id="293" r:id="rId19"/>
    <p:sldId id="294" r:id="rId20"/>
    <p:sldId id="295" r:id="rId21"/>
    <p:sldId id="292" r:id="rId22"/>
  </p:sldIdLst>
  <p:sldSz cx="9144000" cy="6858000" type="screen4x3"/>
  <p:notesSz cx="6769100" cy="98552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458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813" y="0"/>
            <a:ext cx="2933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33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813" y="9361488"/>
            <a:ext cx="2933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5C2B0A5-1827-423F-AF14-F0323D607D0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835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3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1538"/>
            <a:ext cx="5416550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33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361488"/>
            <a:ext cx="2933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A029B1-1ABA-49A5-BA12-7F49D1FA6B4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472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0427C1-4677-46A1-ADC6-63F530FBFCB3}" type="slidenum">
              <a:rPr lang="nl-NL" smtClean="0"/>
              <a:pPr/>
              <a:t>1</a:t>
            </a:fld>
            <a:endParaRPr lang="nl-NL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65841165-86C4-4657-9193-5F8F4ED492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ABD1F3E1-0BEE-4D76-AF31-E82B6F49676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919913" y="274638"/>
            <a:ext cx="1766887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619250" y="274638"/>
            <a:ext cx="5148263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DC8D458D-B7FA-424B-9AB8-B0EECB1D2D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CE150CEE-B6A4-4C55-939D-715B42861A7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5FE8D17E-7694-4745-90C9-167AD41E2F6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619250" y="1600200"/>
            <a:ext cx="34575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29225" y="1600200"/>
            <a:ext cx="34575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CF253DE0-F33A-40C9-A60C-5F4BB02859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E74173A9-1C39-4E2C-8654-8142E74B107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B5585450-9766-4187-B7E2-AFF945B2CA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A7496DAA-D633-4702-B829-CB4236B25DE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8FDE38E6-FF20-4E17-A255-9A6082836C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7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860CF7B8-8A34-48ED-B908-48F11D05F75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balkgeel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406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274638"/>
            <a:ext cx="541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voor titel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600200"/>
            <a:ext cx="70675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" y="6381750"/>
            <a:ext cx="1152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 b="1" i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l-NL"/>
          </a:p>
          <a:p>
            <a:pPr>
              <a:defRPr/>
            </a:pPr>
            <a:endParaRPr lang="nl-NL"/>
          </a:p>
          <a:p>
            <a:pPr>
              <a:defRPr/>
            </a:pPr>
            <a:fld id="{7FD022E6-A72C-4BAB-B3ED-A85A817C28A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3348038" y="1196975"/>
            <a:ext cx="5795962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l-NL"/>
          </a:p>
        </p:txBody>
      </p:sp>
      <p:pic>
        <p:nvPicPr>
          <p:cNvPr id="1031" name="Picture 16" descr="logo donk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65113" y="593725"/>
            <a:ext cx="266382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p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p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p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p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p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p"/>
        <a:defRPr sz="16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89A255AC-9B3C-4CB4-8945-D1A21B9BE847}" type="slidenum">
              <a:rPr lang="nl-NL" sz="800" b="1" i="1" smtClean="0">
                <a:solidFill>
                  <a:srgbClr val="FFFFFF"/>
                </a:solidFill>
              </a:rPr>
              <a:pPr/>
              <a:t>1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15362" name="Rectangle 32"/>
          <p:cNvSpPr>
            <a:spLocks noGrp="1" noChangeArrowheads="1"/>
          </p:cNvSpPr>
          <p:nvPr>
            <p:ph type="ctrTitle"/>
          </p:nvPr>
        </p:nvSpPr>
        <p:spPr>
          <a:xfrm>
            <a:off x="1979613" y="1700213"/>
            <a:ext cx="6478587" cy="1470025"/>
          </a:xfrm>
        </p:spPr>
        <p:txBody>
          <a:bodyPr/>
          <a:lstStyle/>
          <a:p>
            <a:pPr eaLnBrk="1" hangingPunct="1"/>
            <a:r>
              <a:rPr lang="en-US" smtClean="0"/>
              <a:t>Gemeente Gemert-Bakel</a:t>
            </a:r>
            <a:endParaRPr lang="nl-NL" smtClean="0"/>
          </a:p>
        </p:txBody>
      </p:sp>
      <p:sp>
        <p:nvSpPr>
          <p:cNvPr id="15363" name="Rectangle 3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3284538"/>
            <a:ext cx="6480175" cy="2808287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Welkom</a:t>
            </a: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Informatiebijeenkomst</a:t>
            </a:r>
            <a:endParaRPr lang="en-US" dirty="0" smtClean="0"/>
          </a:p>
          <a:p>
            <a:pPr eaLnBrk="1" hangingPunct="1"/>
            <a:r>
              <a:rPr lang="en-US" sz="3600" b="1" dirty="0" err="1" smtClean="0">
                <a:solidFill>
                  <a:schemeClr val="accent2"/>
                </a:solidFill>
              </a:rPr>
              <a:t>Weten</a:t>
            </a:r>
            <a:r>
              <a:rPr lang="en-US" sz="3600" b="1" dirty="0" smtClean="0">
                <a:solidFill>
                  <a:schemeClr val="accent2"/>
                </a:solidFill>
              </a:rPr>
              <a:t> wat </a:t>
            </a:r>
            <a:r>
              <a:rPr lang="en-US" sz="3600" b="1" dirty="0" err="1" smtClean="0">
                <a:solidFill>
                  <a:schemeClr val="accent2"/>
                </a:solidFill>
              </a:rPr>
              <a:t>te</a:t>
            </a:r>
            <a:r>
              <a:rPr lang="en-US" sz="3600" b="1" dirty="0" smtClean="0">
                <a:solidFill>
                  <a:schemeClr val="accent2"/>
                </a:solidFill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</a:rPr>
              <a:t>doen</a:t>
            </a:r>
            <a:endParaRPr lang="en-US" sz="3600" b="1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3600" b="1" dirty="0" smtClean="0">
                <a:solidFill>
                  <a:schemeClr val="accent2"/>
                </a:solidFill>
              </a:rPr>
              <a:t>De Rips 18 </a:t>
            </a:r>
            <a:r>
              <a:rPr lang="en-US" sz="3600" b="1" dirty="0" err="1" smtClean="0">
                <a:solidFill>
                  <a:schemeClr val="accent2"/>
                </a:solidFill>
              </a:rPr>
              <a:t>juni</a:t>
            </a:r>
            <a:r>
              <a:rPr lang="en-US" sz="3600" b="1" dirty="0" smtClean="0">
                <a:solidFill>
                  <a:schemeClr val="accent2"/>
                </a:solidFill>
              </a:rPr>
              <a:t> 2018</a:t>
            </a:r>
          </a:p>
          <a:p>
            <a:pPr eaLnBrk="1" hangingPunct="1"/>
            <a:endParaRPr lang="nl-NL" sz="40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9F3281D0-AC9B-4830-89FC-807277563D2A}" type="slidenum">
              <a:rPr lang="nl-NL" sz="800" b="1" i="1" smtClean="0">
                <a:solidFill>
                  <a:srgbClr val="FFFFFF"/>
                </a:solidFill>
              </a:rPr>
              <a:pPr/>
              <a:t>10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ergenissen</a:t>
            </a:r>
            <a:r>
              <a:rPr lang="en-US" dirty="0" smtClean="0"/>
              <a:t> 7</a:t>
            </a:r>
            <a:endParaRPr lang="nl-NL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Discriminatie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smtClean="0"/>
              <a:t>Melden bij: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Meldpunt Discriminatie (strafbaar politie)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smtClean="0"/>
              <a:t>Uitvoering door:</a:t>
            </a:r>
            <a:endParaRPr lang="nl-NL" i="1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Meldpunt Discriminatie (strafbaar politie)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(Meldpunt zit in Eindhoven)</a:t>
            </a:r>
            <a:endParaRPr lang="nl-NL" sz="2400" smtClean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1DC28938-0411-45F7-9085-B4E1A2FFFD4A}" type="slidenum">
              <a:rPr lang="nl-NL" sz="800" b="1" i="1" smtClean="0">
                <a:solidFill>
                  <a:srgbClr val="FFFFFF"/>
                </a:solidFill>
              </a:rPr>
              <a:pPr/>
              <a:t>11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8</a:t>
            </a:r>
            <a:endParaRPr lang="nl-NL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Drugsoverlast</a:t>
            </a:r>
          </a:p>
          <a:p>
            <a:pPr eaLnBrk="1" hangingPunct="1">
              <a:buFont typeface="Wingdings" pitchFamily="2" charset="2"/>
              <a:buNone/>
            </a:pPr>
            <a:endParaRPr lang="en-US" b="1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Melden bij:</a:t>
            </a:r>
          </a:p>
          <a:p>
            <a:pPr eaLnBrk="1" hangingPunct="1"/>
            <a:r>
              <a:rPr lang="en-US" smtClean="0"/>
              <a:t>Politie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Uitvoering door:</a:t>
            </a:r>
          </a:p>
          <a:p>
            <a:pPr eaLnBrk="1" hangingPunct="1"/>
            <a:r>
              <a:rPr lang="en-US" smtClean="0"/>
              <a:t>Politie</a:t>
            </a:r>
            <a:endParaRPr lang="nl-NL" smtClean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EAB785B7-47FC-48D5-A4B1-D587036C3AAE}" type="slidenum">
              <a:rPr lang="nl-NL" sz="800" b="1" i="1" smtClean="0">
                <a:solidFill>
                  <a:srgbClr val="FFFFFF"/>
                </a:solidFill>
              </a:rPr>
              <a:pPr/>
              <a:t>12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9</a:t>
            </a:r>
            <a:endParaRPr lang="nl-NL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 smtClean="0"/>
              <a:t>Fout</a:t>
            </a:r>
            <a:r>
              <a:rPr lang="en-US" b="1" dirty="0" smtClean="0"/>
              <a:t> </a:t>
            </a:r>
            <a:r>
              <a:rPr lang="en-US" b="1" dirty="0" err="1" smtClean="0"/>
              <a:t>parkeren</a:t>
            </a:r>
            <a:r>
              <a:rPr lang="en-US" b="1" dirty="0" smtClean="0"/>
              <a:t> / </a:t>
            </a:r>
            <a:r>
              <a:rPr lang="en-US" b="1" dirty="0" err="1" smtClean="0"/>
              <a:t>parkeren</a:t>
            </a:r>
            <a:r>
              <a:rPr lang="en-US" b="1" dirty="0" smtClean="0"/>
              <a:t> op </a:t>
            </a:r>
            <a:r>
              <a:rPr lang="en-US" b="1" dirty="0" err="1" smtClean="0"/>
              <a:t>invalidenplaats</a:t>
            </a:r>
            <a:r>
              <a:rPr lang="en-US" b="1" dirty="0" smtClean="0"/>
              <a:t> 		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boete</a:t>
            </a:r>
            <a:r>
              <a:rPr lang="en-US" sz="2000" b="1" dirty="0" smtClean="0"/>
              <a:t> € 370,--)</a:t>
            </a:r>
            <a:endParaRPr lang="en-US" b="1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dirty="0" err="1" smtClean="0"/>
              <a:t>Spreek</a:t>
            </a:r>
            <a:r>
              <a:rPr lang="en-US" dirty="0" smtClean="0"/>
              <a:t> </a:t>
            </a:r>
            <a:r>
              <a:rPr lang="en-US" dirty="0" err="1" smtClean="0"/>
              <a:t>eigenaar</a:t>
            </a:r>
            <a:r>
              <a:rPr lang="en-US" dirty="0" smtClean="0"/>
              <a:t> </a:t>
            </a:r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dirty="0" smtClean="0"/>
              <a:t>Gemeente / </a:t>
            </a:r>
            <a:r>
              <a:rPr lang="en-US" dirty="0" err="1" smtClean="0"/>
              <a:t>Politie</a:t>
            </a: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 err="1" smtClean="0"/>
              <a:t>Uitvoering</a:t>
            </a:r>
            <a:r>
              <a:rPr lang="en-US" i="1" dirty="0" smtClean="0"/>
              <a:t> door:</a:t>
            </a:r>
            <a:endParaRPr lang="nl-NL" i="1" dirty="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n-US" dirty="0" smtClean="0"/>
              <a:t>BOA &amp; Politie</a:t>
            </a:r>
            <a:endParaRPr lang="nl-NL" dirty="0" smtClean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2A64A8BD-8446-4DD1-AC4D-06D5529D8DDB}" type="slidenum">
              <a:rPr lang="nl-NL" sz="800" b="1" i="1" smtClean="0">
                <a:solidFill>
                  <a:srgbClr val="FFFFFF"/>
                </a:solidFill>
              </a:rPr>
              <a:pPr/>
              <a:t>13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10 </a:t>
            </a:r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10</a:t>
            </a:r>
            <a:endParaRPr lang="nl-NL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Meld Misdaad anoniem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(anonieme info over misdrijven zoals: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moord, overval, brandstichting en fraude)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Melden bij:</a:t>
            </a:r>
          </a:p>
          <a:p>
            <a:pPr eaLnBrk="1" hangingPunct="1"/>
            <a:r>
              <a:rPr lang="en-US" smtClean="0"/>
              <a:t>Anoniem nummer: 0800-7000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Uitvoering door:</a:t>
            </a:r>
          </a:p>
          <a:p>
            <a:pPr eaLnBrk="1" hangingPunct="1"/>
            <a:r>
              <a:rPr lang="en-US" smtClean="0"/>
              <a:t>Meld Misdaad Anoniem</a:t>
            </a:r>
            <a:endParaRPr lang="nl-NL" smtClean="0"/>
          </a:p>
          <a:p>
            <a:pPr eaLnBrk="1" hangingPunct="1"/>
            <a:endParaRPr lang="nl-NL" smtClean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04E5D3C9-E9D2-4B9F-B245-C0C2B5C35D35}" type="slidenum">
              <a:rPr lang="nl-NL" sz="800" b="1" i="1" smtClean="0">
                <a:solidFill>
                  <a:srgbClr val="FFFFFF"/>
                </a:solidFill>
              </a:rPr>
              <a:pPr/>
              <a:t>14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11</a:t>
            </a:r>
            <a:endParaRPr lang="nl-NL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err="1" smtClean="0"/>
              <a:t>Hondenpoep</a:t>
            </a:r>
            <a:r>
              <a:rPr lang="en-US" b="1" dirty="0" smtClean="0"/>
              <a:t> 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boete</a:t>
            </a:r>
            <a:r>
              <a:rPr lang="en-US" sz="2000" b="1" dirty="0" smtClean="0"/>
              <a:t> € 106,-- / </a:t>
            </a:r>
            <a:r>
              <a:rPr lang="en-US" sz="2000" b="1" dirty="0" err="1" smtClean="0"/>
              <a:t>ruimkosten</a:t>
            </a:r>
            <a:r>
              <a:rPr lang="en-US" sz="2000" b="1" dirty="0" smtClean="0"/>
              <a:t> € 60,--)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</a:p>
          <a:p>
            <a:pPr eaLnBrk="1" hangingPunct="1"/>
            <a:r>
              <a:rPr lang="en-US" dirty="0" err="1" smtClean="0"/>
              <a:t>Hondenbezitter</a:t>
            </a:r>
            <a:endParaRPr lang="en-US" dirty="0" smtClean="0"/>
          </a:p>
          <a:p>
            <a:pPr eaLnBrk="1" hangingPunct="1"/>
            <a:r>
              <a:rPr lang="en-US" dirty="0" smtClean="0"/>
              <a:t>Gemeente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Uitvoering</a:t>
            </a:r>
            <a:r>
              <a:rPr lang="en-US" i="1" dirty="0" smtClean="0"/>
              <a:t> door:</a:t>
            </a:r>
            <a:endParaRPr lang="nl-NL" i="1" dirty="0" smtClean="0"/>
          </a:p>
          <a:p>
            <a:pPr eaLnBrk="1" hangingPunct="1"/>
            <a:r>
              <a:rPr lang="nl-NL" dirty="0" smtClean="0"/>
              <a:t>BOA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D93CC57D-D8F8-427D-A1D0-694607F81AAB}" type="slidenum">
              <a:rPr lang="nl-NL" sz="800" b="1" i="1" smtClean="0">
                <a:solidFill>
                  <a:srgbClr val="FFFFFF"/>
                </a:solidFill>
              </a:rPr>
              <a:pPr/>
              <a:t>15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12</a:t>
            </a:r>
            <a:endParaRPr lang="nl-NL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err="1" smtClean="0"/>
              <a:t>Illegale</a:t>
            </a:r>
            <a:r>
              <a:rPr lang="en-US" b="1" dirty="0" smtClean="0"/>
              <a:t> </a:t>
            </a:r>
            <a:r>
              <a:rPr lang="en-US" b="1" dirty="0" err="1" smtClean="0"/>
              <a:t>kap</a:t>
            </a:r>
            <a:r>
              <a:rPr lang="en-US" b="1" dirty="0" smtClean="0"/>
              <a:t> </a:t>
            </a:r>
            <a:r>
              <a:rPr lang="en-US" b="1" dirty="0" err="1" smtClean="0"/>
              <a:t>bomen</a:t>
            </a: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</a:p>
          <a:p>
            <a:pPr eaLnBrk="1" hangingPunct="1"/>
            <a:r>
              <a:rPr lang="en-US" dirty="0" err="1" smtClean="0"/>
              <a:t>Gemeenteloket</a:t>
            </a:r>
            <a:r>
              <a:rPr lang="en-US" dirty="0" smtClean="0"/>
              <a:t> (milieu)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Uitvoering</a:t>
            </a:r>
            <a:r>
              <a:rPr lang="en-US" i="1" dirty="0" smtClean="0"/>
              <a:t> door:</a:t>
            </a:r>
            <a:endParaRPr lang="nl-NL" i="1" dirty="0" smtClean="0"/>
          </a:p>
          <a:p>
            <a:pPr eaLnBrk="1" hangingPunct="1"/>
            <a:r>
              <a:rPr lang="nl-NL" dirty="0" smtClean="0"/>
              <a:t>BOA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7DB0124A-F9E9-46CC-A5B3-460A399FB263}" type="slidenum">
              <a:rPr lang="nl-NL" sz="800" b="1" i="1" smtClean="0">
                <a:solidFill>
                  <a:srgbClr val="FFFFFF"/>
                </a:solidFill>
              </a:rPr>
              <a:pPr/>
              <a:t>16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13</a:t>
            </a:r>
            <a:endParaRPr lang="nl-NL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err="1" smtClean="0"/>
              <a:t>Vuurwerkoverlast</a:t>
            </a:r>
            <a:r>
              <a:rPr lang="en-US" b="1" dirty="0" smtClean="0"/>
              <a:t> 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boete</a:t>
            </a:r>
            <a:r>
              <a:rPr lang="en-US" sz="2000" b="1" dirty="0" smtClean="0"/>
              <a:t> € 140,-- / € 240,--)</a:t>
            </a: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</a:p>
          <a:p>
            <a:pPr eaLnBrk="1" hangingPunct="1"/>
            <a:r>
              <a:rPr lang="en-US" dirty="0" err="1" smtClean="0"/>
              <a:t>Politie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Uitvoering</a:t>
            </a:r>
            <a:r>
              <a:rPr lang="en-US" i="1" dirty="0" smtClean="0"/>
              <a:t> door:</a:t>
            </a:r>
            <a:endParaRPr lang="nl-NL" i="1" dirty="0" smtClean="0"/>
          </a:p>
          <a:p>
            <a:pPr eaLnBrk="1" hangingPunct="1"/>
            <a:r>
              <a:rPr lang="en-US" dirty="0" err="1" smtClean="0"/>
              <a:t>Politie</a:t>
            </a:r>
            <a:r>
              <a:rPr lang="en-US" dirty="0" smtClean="0"/>
              <a:t>, BOA en HALT</a:t>
            </a:r>
            <a:endParaRPr lang="nl-NL" dirty="0" smtClean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76137EE0-F0CA-48DD-9525-8810C9C49F46}" type="slidenum">
              <a:rPr lang="nl-NL" sz="800" b="1" i="1" smtClean="0">
                <a:solidFill>
                  <a:srgbClr val="FFFFFF"/>
                </a:solidFill>
              </a:rPr>
              <a:pPr/>
              <a:t>17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14</a:t>
            </a:r>
            <a:endParaRPr lang="nl-NL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Defecte straatverlichting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smtClean="0"/>
              <a:t>Melden bij: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Direct gevaar: politie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Andere gevallen: firma Heymans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smtClean="0"/>
              <a:t>Uitvoering door: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Politie 	</a:t>
            </a:r>
          </a:p>
          <a:p>
            <a:pPr eaLnBrk="1" hangingPunct="1">
              <a:lnSpc>
                <a:spcPct val="90000"/>
              </a:lnSpc>
            </a:pPr>
            <a:r>
              <a:rPr lang="nl-NL" smtClean="0"/>
              <a:t>Firma Heymans 0800-2345125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CB5E0AF7-D785-419F-9918-5C14A05608AA}" type="slidenum">
              <a:rPr lang="nl-NL" sz="800" b="1" i="1" smtClean="0">
                <a:solidFill>
                  <a:srgbClr val="FFFFFF"/>
                </a:solidFill>
              </a:rPr>
              <a:pPr/>
              <a:t>18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15</a:t>
            </a:r>
            <a:endParaRPr lang="nl-NL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Verkeersborden scheef / gevaarlijk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Melden bij:</a:t>
            </a:r>
          </a:p>
          <a:p>
            <a:pPr eaLnBrk="1" hangingPunct="1"/>
            <a:r>
              <a:rPr lang="en-US" smtClean="0"/>
              <a:t>Tijdens kantoortijd: gemeente, </a:t>
            </a:r>
          </a:p>
          <a:p>
            <a:pPr eaLnBrk="1" hangingPunct="1"/>
            <a:r>
              <a:rPr lang="en-US" smtClean="0"/>
              <a:t>Direct gevaar: calamiteiten-telefoon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Uitvoering door:</a:t>
            </a:r>
            <a:endParaRPr lang="nl-NL" i="1" smtClean="0"/>
          </a:p>
          <a:p>
            <a:pPr eaLnBrk="1" hangingPunct="1"/>
            <a:r>
              <a:rPr lang="en-US" smtClean="0"/>
              <a:t>Gemeente</a:t>
            </a:r>
            <a:endParaRPr lang="nl-NL" smtClean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09C7A0D8-71F7-4061-9906-B831F4DFDE44}" type="slidenum">
              <a:rPr lang="nl-NL" sz="800" b="1" i="1" smtClean="0">
                <a:solidFill>
                  <a:srgbClr val="FFFFFF"/>
                </a:solidFill>
              </a:rPr>
              <a:pPr/>
              <a:t>19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16</a:t>
            </a:r>
            <a:endParaRPr lang="nl-NL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Vandalisme / baldadigheid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Melden bij:</a:t>
            </a:r>
          </a:p>
          <a:p>
            <a:pPr eaLnBrk="1" hangingPunct="1"/>
            <a:r>
              <a:rPr lang="en-US" smtClean="0"/>
              <a:t>Politie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Uitvoering door:</a:t>
            </a:r>
            <a:endParaRPr lang="nl-NL" i="1" smtClean="0"/>
          </a:p>
          <a:p>
            <a:pPr eaLnBrk="1" hangingPunct="1"/>
            <a:r>
              <a:rPr lang="en-US" smtClean="0"/>
              <a:t>Politie en evt. calamiteitendienst</a:t>
            </a:r>
            <a:endParaRPr lang="nl-NL" smtClean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960A1972-0BEA-40B6-A138-B4BDF2B39DD3}" type="slidenum">
              <a:rPr lang="nl-NL" sz="800" b="1" i="1" smtClean="0">
                <a:solidFill>
                  <a:srgbClr val="FFFFFF"/>
                </a:solidFill>
              </a:rPr>
              <a:pPr/>
              <a:t>2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Elsendorp / Handel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600200"/>
            <a:ext cx="7273925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“De </a:t>
            </a:r>
            <a:r>
              <a:rPr lang="en-US" b="1" dirty="0" err="1" smtClean="0"/>
              <a:t>mens</a:t>
            </a:r>
            <a:r>
              <a:rPr lang="en-US" b="1" dirty="0" smtClean="0"/>
              <a:t> </a:t>
            </a:r>
            <a:r>
              <a:rPr lang="en-US" b="1" dirty="0" err="1" smtClean="0"/>
              <a:t>lijdt</a:t>
            </a:r>
            <a:r>
              <a:rPr lang="en-US" b="1" dirty="0" smtClean="0"/>
              <a:t> het </a:t>
            </a:r>
            <a:r>
              <a:rPr lang="en-US" b="1" dirty="0" err="1" smtClean="0"/>
              <a:t>meest</a:t>
            </a:r>
            <a:r>
              <a:rPr lang="en-US" b="1" dirty="0" smtClean="0"/>
              <a:t> door de </a:t>
            </a:r>
            <a:r>
              <a:rPr lang="en-US" b="1" dirty="0" err="1" smtClean="0"/>
              <a:t>dingen</a:t>
            </a:r>
            <a:r>
              <a:rPr lang="en-US" b="1" dirty="0" smtClean="0"/>
              <a:t> die </a:t>
            </a:r>
            <a:r>
              <a:rPr lang="en-US" b="1" dirty="0" err="1" smtClean="0"/>
              <a:t>hij</a:t>
            </a:r>
            <a:r>
              <a:rPr lang="en-US" b="1" dirty="0" smtClean="0"/>
              <a:t> </a:t>
            </a:r>
            <a:r>
              <a:rPr lang="en-US" b="1" dirty="0" err="1" smtClean="0"/>
              <a:t>vreest</a:t>
            </a:r>
            <a:r>
              <a:rPr lang="en-US" b="1" dirty="0" smtClean="0"/>
              <a:t>”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err="1" smtClean="0"/>
              <a:t>Praktische</a:t>
            </a:r>
            <a:r>
              <a:rPr lang="en-US" dirty="0" smtClean="0"/>
              <a:t> tips en </a:t>
            </a:r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overlastsituaties</a:t>
            </a:r>
            <a:r>
              <a:rPr lang="en-US" dirty="0" smtClean="0"/>
              <a:t> / </a:t>
            </a:r>
            <a:r>
              <a:rPr lang="en-US" dirty="0" err="1" smtClean="0"/>
              <a:t>onveilige</a:t>
            </a:r>
            <a:r>
              <a:rPr lang="en-US" dirty="0" smtClean="0"/>
              <a:t> </a:t>
            </a:r>
            <a:r>
              <a:rPr lang="en-US" dirty="0" err="1" smtClean="0"/>
              <a:t>situaties</a:t>
            </a:r>
            <a:endParaRPr lang="en-US" dirty="0" smtClean="0"/>
          </a:p>
          <a:p>
            <a:pPr eaLnBrk="1" hangingPunct="1"/>
            <a:r>
              <a:rPr lang="en-US" dirty="0" err="1" smtClean="0"/>
              <a:t>Oproep</a:t>
            </a:r>
            <a:r>
              <a:rPr lang="en-US" dirty="0" smtClean="0"/>
              <a:t>: Meld </a:t>
            </a:r>
            <a:r>
              <a:rPr lang="en-US" dirty="0" err="1" smtClean="0"/>
              <a:t>overlast</a:t>
            </a:r>
            <a:r>
              <a:rPr lang="en-US" dirty="0" smtClean="0"/>
              <a:t>, </a:t>
            </a:r>
            <a:r>
              <a:rPr lang="en-US" dirty="0" err="1" smtClean="0"/>
              <a:t>zodat</a:t>
            </a:r>
            <a:r>
              <a:rPr lang="en-US" dirty="0" smtClean="0"/>
              <a:t> </a:t>
            </a:r>
            <a:r>
              <a:rPr lang="en-US" dirty="0" err="1" smtClean="0"/>
              <a:t>organisaties</a:t>
            </a:r>
            <a:r>
              <a:rPr lang="en-US" dirty="0" smtClean="0"/>
              <a:t> </a:t>
            </a:r>
            <a:r>
              <a:rPr lang="en-US" dirty="0" err="1" smtClean="0"/>
              <a:t>gericht</a:t>
            </a:r>
            <a:r>
              <a:rPr lang="en-US" dirty="0" smtClean="0"/>
              <a:t> </a:t>
            </a:r>
            <a:r>
              <a:rPr lang="en-US" dirty="0" err="1" smtClean="0"/>
              <a:t>actie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ondernemen</a:t>
            </a:r>
            <a:r>
              <a:rPr lang="en-US" dirty="0" smtClean="0"/>
              <a:t>.</a:t>
            </a:r>
            <a:endParaRPr lang="nl-NL" dirty="0" smtClean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7322F9BD-8147-4702-B9D9-AB1E55EF23C2}" type="slidenum">
              <a:rPr lang="nl-NL" sz="800" b="1" i="1" smtClean="0">
                <a:solidFill>
                  <a:srgbClr val="FFFFFF"/>
                </a:solidFill>
              </a:rPr>
              <a:pPr/>
              <a:t>20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17</a:t>
            </a:r>
            <a:endParaRPr lang="nl-NL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 smtClean="0"/>
              <a:t>Uitstallingen</a:t>
            </a:r>
            <a:r>
              <a:rPr lang="en-US" b="1" dirty="0" smtClean="0"/>
              <a:t> op de </a:t>
            </a:r>
            <a:r>
              <a:rPr lang="en-US" b="1" dirty="0" err="1" smtClean="0"/>
              <a:t>stoep</a:t>
            </a:r>
            <a:r>
              <a:rPr lang="en-US" b="1" dirty="0" smtClean="0"/>
              <a:t> / </a:t>
            </a:r>
            <a:r>
              <a:rPr lang="en-US" b="1" dirty="0" err="1" smtClean="0"/>
              <a:t>straat</a:t>
            </a:r>
            <a:endParaRPr lang="en-US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Uitstallers</a:t>
            </a:r>
            <a:r>
              <a:rPr lang="en-US" dirty="0" smtClean="0"/>
              <a:t> </a:t>
            </a:r>
            <a:r>
              <a:rPr lang="en-US" dirty="0" err="1" smtClean="0"/>
              <a:t>aanspreken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Gemeenteloket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 err="1" smtClean="0"/>
              <a:t>Uitvoering</a:t>
            </a:r>
            <a:r>
              <a:rPr lang="en-US" i="1" dirty="0" smtClean="0"/>
              <a:t> door:</a:t>
            </a:r>
            <a:endParaRPr lang="nl-NL" i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Zelf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nl-NL" dirty="0" smtClean="0"/>
              <a:t>BOA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BFB1798D-7802-46C5-903B-5774ED43B39C}" type="slidenum">
              <a:rPr lang="nl-NL" sz="800" b="1" i="1" smtClean="0">
                <a:solidFill>
                  <a:srgbClr val="FFFFFF"/>
                </a:solidFill>
              </a:rPr>
              <a:pPr/>
              <a:t>21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Elsendorp / Handel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en-US" sz="3600" b="1" smtClean="0"/>
          </a:p>
          <a:p>
            <a:pPr algn="ctr" eaLnBrk="1" hangingPunct="1"/>
            <a:endParaRPr lang="en-US" sz="3600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5400" b="1" smtClean="0"/>
              <a:t>Vragen?</a:t>
            </a:r>
            <a:endParaRPr lang="nl-NL" sz="5400" b="1" smtClean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7F699F67-0EE7-441C-A382-B04DA669E241}" type="slidenum">
              <a:rPr lang="nl-NL" sz="800" b="1" i="1" smtClean="0">
                <a:solidFill>
                  <a:srgbClr val="FFFFFF"/>
                </a:solidFill>
              </a:rPr>
              <a:pPr/>
              <a:t>3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kleine ergernissen</a:t>
            </a:r>
            <a:endParaRPr lang="nl-NL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 smtClean="0"/>
              <a:t>Belangrijk</a:t>
            </a:r>
            <a:r>
              <a:rPr lang="en-US" sz="2400" dirty="0" smtClean="0"/>
              <a:t> om </a:t>
            </a:r>
            <a:r>
              <a:rPr lang="en-US" sz="2400" dirty="0" err="1" smtClean="0"/>
              <a:t>zaken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melden</a:t>
            </a:r>
            <a:r>
              <a:rPr lang="en-US" sz="2400" dirty="0" smtClean="0"/>
              <a:t>, </a:t>
            </a:r>
            <a:r>
              <a:rPr lang="en-US" sz="2400" dirty="0" err="1" smtClean="0"/>
              <a:t>daarom</a:t>
            </a:r>
            <a:r>
              <a:rPr lang="en-US" sz="2400" dirty="0" smtClean="0"/>
              <a:t> </a:t>
            </a:r>
            <a:r>
              <a:rPr lang="en-US" sz="2400" dirty="0" err="1" smtClean="0"/>
              <a:t>overzicht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 smtClean="0"/>
              <a:t>wat</a:t>
            </a:r>
            <a:r>
              <a:rPr lang="en-US" sz="2400" dirty="0" smtClean="0"/>
              <a:t> u </a:t>
            </a:r>
            <a:r>
              <a:rPr lang="en-US" sz="2400" dirty="0" err="1" smtClean="0"/>
              <a:t>waar</a:t>
            </a:r>
            <a:r>
              <a:rPr lang="en-US" sz="2400" dirty="0" smtClean="0"/>
              <a:t> </a:t>
            </a:r>
            <a:r>
              <a:rPr lang="en-US" sz="2400" dirty="0" err="1" smtClean="0"/>
              <a:t>kunt</a:t>
            </a:r>
            <a:r>
              <a:rPr lang="en-US" sz="2400" dirty="0" smtClean="0"/>
              <a:t> </a:t>
            </a:r>
            <a:r>
              <a:rPr lang="en-US" sz="2400" dirty="0" err="1" smtClean="0"/>
              <a:t>melden</a:t>
            </a:r>
            <a:r>
              <a:rPr lang="en-US" sz="2400" dirty="0" smtClean="0"/>
              <a:t> (</a:t>
            </a:r>
            <a:r>
              <a:rPr lang="en-US" sz="2400" dirty="0" err="1" smtClean="0"/>
              <a:t>overzicht</a:t>
            </a:r>
            <a:r>
              <a:rPr lang="en-US" sz="2400" dirty="0" smtClean="0"/>
              <a:t> in </a:t>
            </a:r>
            <a:r>
              <a:rPr lang="en-US" sz="2400" dirty="0" err="1" smtClean="0"/>
              <a:t>infopakket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err="1" smtClean="0"/>
              <a:t>Onderwerp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err="1" smtClean="0"/>
              <a:t>Melden</a:t>
            </a:r>
            <a:r>
              <a:rPr lang="en-US" sz="2400" dirty="0" smtClean="0"/>
              <a:t> </a:t>
            </a:r>
            <a:r>
              <a:rPr lang="en-US" sz="2400" dirty="0" err="1" smtClean="0"/>
              <a:t>bij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err="1" smtClean="0"/>
              <a:t>Uitvoering</a:t>
            </a:r>
            <a:r>
              <a:rPr lang="en-US" sz="2400" dirty="0" smtClean="0"/>
              <a:t> door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i="1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nl-NL" sz="2400" dirty="0" smtClean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056E34EE-8FC9-4CF3-8276-9B1F1ED862A6}" type="slidenum">
              <a:rPr lang="nl-NL" sz="800" b="1" i="1" smtClean="0">
                <a:solidFill>
                  <a:srgbClr val="FFFFFF"/>
                </a:solidFill>
              </a:rPr>
              <a:pPr/>
              <a:t>4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1</a:t>
            </a:r>
            <a:endParaRPr lang="nl-NL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err="1" smtClean="0"/>
              <a:t>Aangifte</a:t>
            </a:r>
            <a:r>
              <a:rPr lang="en-US" b="1" dirty="0" smtClean="0"/>
              <a:t> </a:t>
            </a:r>
            <a:r>
              <a:rPr lang="en-US" b="1" dirty="0" err="1" smtClean="0"/>
              <a:t>diefstal</a:t>
            </a:r>
            <a:r>
              <a:rPr lang="en-US" b="1" dirty="0" smtClean="0"/>
              <a:t> (</a:t>
            </a:r>
            <a:r>
              <a:rPr lang="en-US" b="1" dirty="0" err="1" smtClean="0"/>
              <a:t>brom</a:t>
            </a:r>
            <a:r>
              <a:rPr lang="en-US" b="1" dirty="0" smtClean="0"/>
              <a:t>)</a:t>
            </a:r>
            <a:r>
              <a:rPr lang="en-US" b="1" dirty="0" err="1" smtClean="0"/>
              <a:t>fiets</a:t>
            </a:r>
            <a:r>
              <a:rPr lang="en-US" b="1" dirty="0" smtClean="0"/>
              <a:t> </a:t>
            </a:r>
            <a:r>
              <a:rPr lang="en-US" sz="1800" b="1" dirty="0" smtClean="0"/>
              <a:t>(176 per </a:t>
            </a:r>
            <a:r>
              <a:rPr lang="en-US" sz="1800" b="1" dirty="0" err="1" smtClean="0"/>
              <a:t>jaar</a:t>
            </a:r>
            <a:r>
              <a:rPr lang="en-US" sz="1800" b="1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err="1" smtClean="0"/>
              <a:t>Politie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Uitvoering</a:t>
            </a:r>
            <a:r>
              <a:rPr lang="en-US" i="1" dirty="0" smtClean="0"/>
              <a:t> door:</a:t>
            </a:r>
          </a:p>
          <a:p>
            <a:pPr eaLnBrk="1" hangingPunct="1"/>
            <a:r>
              <a:rPr lang="en-US" dirty="0" err="1" smtClean="0"/>
              <a:t>Politie</a:t>
            </a:r>
            <a:r>
              <a:rPr lang="en-US" dirty="0" smtClean="0"/>
              <a:t> (bureau, internet, </a:t>
            </a:r>
            <a:r>
              <a:rPr lang="en-US" dirty="0" err="1" smtClean="0"/>
              <a:t>bellen</a:t>
            </a:r>
            <a:r>
              <a:rPr lang="en-US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2000" dirty="0" smtClean="0"/>
              <a:t>(</a:t>
            </a:r>
            <a:r>
              <a:rPr lang="en-US" sz="2000" dirty="0" err="1" smtClean="0"/>
              <a:t>aangifte</a:t>
            </a:r>
            <a:r>
              <a:rPr lang="en-US" sz="2000" dirty="0" smtClean="0"/>
              <a:t> op </a:t>
            </a:r>
            <a:r>
              <a:rPr lang="en-US" sz="2000" dirty="0" err="1" smtClean="0"/>
              <a:t>afspraak</a:t>
            </a:r>
            <a:r>
              <a:rPr lang="en-US" sz="2000" dirty="0" smtClean="0"/>
              <a:t> = </a:t>
            </a:r>
            <a:r>
              <a:rPr lang="en-US" sz="2000" dirty="0" err="1" smtClean="0"/>
              <a:t>zeer</a:t>
            </a:r>
            <a:r>
              <a:rPr lang="en-US" sz="2000" dirty="0" smtClean="0"/>
              <a:t> </a:t>
            </a:r>
            <a:r>
              <a:rPr lang="en-US" sz="2000" dirty="0" err="1" smtClean="0"/>
              <a:t>wenselijk</a:t>
            </a:r>
            <a:r>
              <a:rPr lang="en-US" sz="2000" dirty="0" smtClean="0"/>
              <a:t>)</a:t>
            </a:r>
            <a:endParaRPr lang="nl-NL" sz="2000" dirty="0" smtClean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F53E2469-EB25-4D87-89A9-02E3736F78E3}" type="slidenum">
              <a:rPr lang="nl-NL" sz="800" b="1" i="1" smtClean="0">
                <a:solidFill>
                  <a:srgbClr val="FFFFFF"/>
                </a:solidFill>
              </a:rPr>
              <a:pPr/>
              <a:t>5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2</a:t>
            </a:r>
            <a:endParaRPr lang="nl-NL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err="1" smtClean="0"/>
              <a:t>Afval</a:t>
            </a:r>
            <a:r>
              <a:rPr lang="en-US" b="1" dirty="0" smtClean="0"/>
              <a:t> op </a:t>
            </a:r>
            <a:r>
              <a:rPr lang="en-US" b="1" dirty="0" err="1" smtClean="0"/>
              <a:t>straat</a:t>
            </a:r>
            <a:r>
              <a:rPr lang="en-US" b="1" dirty="0" smtClean="0"/>
              <a:t> 		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boete</a:t>
            </a:r>
            <a:r>
              <a:rPr lang="en-US" sz="2000" b="1" dirty="0" smtClean="0"/>
              <a:t> € 120,--)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</a:p>
          <a:p>
            <a:pPr eaLnBrk="1" hangingPunct="1"/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opruimen</a:t>
            </a:r>
            <a:endParaRPr lang="en-US" i="1" dirty="0" smtClean="0"/>
          </a:p>
          <a:p>
            <a:pPr eaLnBrk="1" hangingPunct="1"/>
            <a:r>
              <a:rPr lang="en-US" dirty="0" smtClean="0"/>
              <a:t>Gemeente (</a:t>
            </a:r>
            <a:r>
              <a:rPr lang="en-US" dirty="0" err="1" smtClean="0"/>
              <a:t>Klant</a:t>
            </a:r>
            <a:r>
              <a:rPr lang="en-US" dirty="0" smtClean="0"/>
              <a:t> Contact Centrum)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Uitvoering</a:t>
            </a:r>
            <a:r>
              <a:rPr lang="en-US" i="1" dirty="0" smtClean="0"/>
              <a:t> door:</a:t>
            </a:r>
          </a:p>
          <a:p>
            <a:pPr eaLnBrk="1" hangingPunct="1"/>
            <a:r>
              <a:rPr lang="en-US" dirty="0" smtClean="0"/>
              <a:t>BOA / </a:t>
            </a:r>
            <a:r>
              <a:rPr lang="en-US" dirty="0" err="1" smtClean="0"/>
              <a:t>wijkteam</a:t>
            </a:r>
            <a:endParaRPr lang="en-US" dirty="0" smtClean="0"/>
          </a:p>
          <a:p>
            <a:pPr marL="0" indent="0" eaLnBrk="1" hangingPunct="1">
              <a:buNone/>
            </a:pPr>
            <a:r>
              <a:rPr lang="en-US" sz="1600" dirty="0" smtClean="0"/>
              <a:t>(BOA = </a:t>
            </a:r>
            <a:r>
              <a:rPr lang="en-US" sz="1600" dirty="0" err="1" smtClean="0"/>
              <a:t>Buitengewoon</a:t>
            </a:r>
            <a:r>
              <a:rPr lang="en-US" sz="1600" dirty="0" smtClean="0"/>
              <a:t> </a:t>
            </a:r>
            <a:r>
              <a:rPr lang="en-US" sz="1600" dirty="0" err="1" smtClean="0"/>
              <a:t>Opsporings</a:t>
            </a:r>
            <a:r>
              <a:rPr lang="en-US" sz="1600" dirty="0" smtClean="0"/>
              <a:t> </a:t>
            </a:r>
            <a:r>
              <a:rPr lang="en-US" sz="1600" dirty="0" err="1" smtClean="0"/>
              <a:t>Ambtenaar</a:t>
            </a:r>
            <a:r>
              <a:rPr lang="en-US" sz="1600" dirty="0" smtClean="0"/>
              <a:t> in </a:t>
            </a:r>
            <a:r>
              <a:rPr lang="en-US" sz="1600" dirty="0" err="1" smtClean="0"/>
              <a:t>dienst</a:t>
            </a:r>
            <a:r>
              <a:rPr lang="en-US" sz="1600" dirty="0" smtClean="0"/>
              <a:t> van de </a:t>
            </a:r>
            <a:r>
              <a:rPr lang="en-US" sz="1600" dirty="0" err="1" smtClean="0"/>
              <a:t>gemeente</a:t>
            </a:r>
            <a:r>
              <a:rPr lang="en-US" sz="1600" dirty="0" smtClean="0"/>
              <a:t>)</a:t>
            </a:r>
            <a:endParaRPr lang="nl-NL" sz="1600" dirty="0" smtClean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5F194220-9028-4C72-8B9E-42A16F51AB4E}" type="slidenum">
              <a:rPr lang="nl-NL" sz="800" b="1" i="1" smtClean="0">
                <a:solidFill>
                  <a:srgbClr val="FFFFFF"/>
                </a:solidFill>
              </a:rPr>
              <a:pPr/>
              <a:t>6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3</a:t>
            </a:r>
            <a:endParaRPr lang="nl-NL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Agressie</a:t>
            </a:r>
            <a:r>
              <a:rPr lang="en-US" b="1" dirty="0" smtClean="0"/>
              <a:t> / </a:t>
            </a:r>
            <a:r>
              <a:rPr lang="en-US" b="1" dirty="0" err="1" smtClean="0"/>
              <a:t>bedreiging</a:t>
            </a:r>
            <a:r>
              <a:rPr lang="en-US" b="1" dirty="0" smtClean="0"/>
              <a:t> / </a:t>
            </a:r>
            <a:r>
              <a:rPr lang="en-US" b="1" dirty="0" err="1" smtClean="0"/>
              <a:t>geweld</a:t>
            </a:r>
            <a:r>
              <a:rPr lang="en-US" b="1" dirty="0" smtClean="0"/>
              <a:t> op </a:t>
            </a:r>
            <a:r>
              <a:rPr lang="en-US" b="1" dirty="0" err="1" smtClean="0"/>
              <a:t>straat</a:t>
            </a:r>
            <a:r>
              <a:rPr lang="en-US" b="1" dirty="0" smtClean="0"/>
              <a:t> / </a:t>
            </a:r>
            <a:r>
              <a:rPr lang="en-US" b="1" dirty="0" err="1" smtClean="0"/>
              <a:t>asociaal</a:t>
            </a:r>
            <a:r>
              <a:rPr lang="en-US" b="1" dirty="0" smtClean="0"/>
              <a:t> </a:t>
            </a:r>
            <a:r>
              <a:rPr lang="en-US" b="1" dirty="0" err="1" smtClean="0"/>
              <a:t>verkeersgedrag</a:t>
            </a:r>
            <a:r>
              <a:rPr lang="en-US" b="1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b="1" dirty="0"/>
              <a:t>	</a:t>
            </a:r>
            <a:r>
              <a:rPr lang="en-US" sz="1800" b="1" dirty="0" smtClean="0"/>
              <a:t>(alcohol in </a:t>
            </a:r>
            <a:r>
              <a:rPr lang="en-US" sz="1800" b="1" dirty="0" err="1" smtClean="0"/>
              <a:t>verkeer</a:t>
            </a:r>
            <a:r>
              <a:rPr lang="en-US" sz="1800" b="1" dirty="0" smtClean="0"/>
              <a:t> 87 per </a:t>
            </a:r>
            <a:r>
              <a:rPr lang="en-US" sz="1800" b="1" dirty="0" err="1" smtClean="0"/>
              <a:t>jaar</a:t>
            </a:r>
            <a:r>
              <a:rPr lang="en-US" sz="1800" b="1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</a:p>
          <a:p>
            <a:pPr eaLnBrk="1" hangingPunct="1"/>
            <a:r>
              <a:rPr lang="en-US" dirty="0" err="1" smtClean="0"/>
              <a:t>Politie</a:t>
            </a:r>
            <a:r>
              <a:rPr lang="en-US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bij</a:t>
            </a:r>
            <a:r>
              <a:rPr lang="en-US" sz="1400" dirty="0" smtClean="0"/>
              <a:t> </a:t>
            </a:r>
            <a:r>
              <a:rPr lang="en-US" sz="1400" dirty="0" err="1" smtClean="0"/>
              <a:t>verkeer</a:t>
            </a:r>
            <a:r>
              <a:rPr lang="en-US" sz="1400" dirty="0" smtClean="0"/>
              <a:t>: </a:t>
            </a:r>
            <a:r>
              <a:rPr lang="en-US" sz="1400" dirty="0" err="1" smtClean="0"/>
              <a:t>merk</a:t>
            </a:r>
            <a:r>
              <a:rPr lang="en-US" sz="1400" dirty="0" smtClean="0"/>
              <a:t>, </a:t>
            </a:r>
            <a:r>
              <a:rPr lang="en-US" sz="1400" dirty="0" err="1" smtClean="0"/>
              <a:t>kleur</a:t>
            </a:r>
            <a:r>
              <a:rPr lang="en-US" sz="1400" dirty="0" smtClean="0"/>
              <a:t>, </a:t>
            </a:r>
            <a:r>
              <a:rPr lang="en-US" sz="1400" dirty="0" err="1" smtClean="0"/>
              <a:t>kenteken</a:t>
            </a:r>
            <a:r>
              <a:rPr lang="en-US" sz="1400" dirty="0" smtClean="0"/>
              <a:t> </a:t>
            </a:r>
            <a:r>
              <a:rPr lang="en-US" sz="1400" dirty="0" err="1" smtClean="0"/>
              <a:t>evt</a:t>
            </a:r>
            <a:r>
              <a:rPr lang="en-US" sz="1400" dirty="0" smtClean="0"/>
              <a:t>. </a:t>
            </a:r>
            <a:r>
              <a:rPr lang="en-US" sz="1400" dirty="0" err="1" smtClean="0"/>
              <a:t>signalement</a:t>
            </a:r>
            <a:r>
              <a:rPr lang="en-US" sz="1400" dirty="0" smtClean="0"/>
              <a:t> </a:t>
            </a:r>
            <a:r>
              <a:rPr lang="en-US" sz="1400" dirty="0" err="1" smtClean="0"/>
              <a:t>bestuurder</a:t>
            </a:r>
            <a:r>
              <a:rPr lang="en-US" sz="14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err="1" smtClean="0"/>
              <a:t>Uitvoering</a:t>
            </a:r>
            <a:r>
              <a:rPr lang="en-US" dirty="0" smtClean="0"/>
              <a:t> door:</a:t>
            </a:r>
          </a:p>
          <a:p>
            <a:pPr eaLnBrk="1" hangingPunct="1"/>
            <a:r>
              <a:rPr lang="en-US" dirty="0" err="1" smtClean="0"/>
              <a:t>Politie</a:t>
            </a:r>
            <a:endParaRPr lang="nl-NL" dirty="0" smtClean="0"/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D8735D91-68EB-424B-AFED-7791490883DC}" type="slidenum">
              <a:rPr lang="nl-NL" sz="800" b="1" i="1" smtClean="0">
                <a:solidFill>
                  <a:srgbClr val="FFFFFF"/>
                </a:solidFill>
              </a:rPr>
              <a:pPr/>
              <a:t>7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4</a:t>
            </a:r>
            <a:endParaRPr lang="nl-NL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err="1" smtClean="0"/>
              <a:t>Hanggroep</a:t>
            </a:r>
            <a:r>
              <a:rPr lang="en-US" b="1" dirty="0" smtClean="0"/>
              <a:t> (</a:t>
            </a:r>
            <a:r>
              <a:rPr lang="en-US" b="1" dirty="0" err="1" smtClean="0"/>
              <a:t>jeugd</a:t>
            </a:r>
            <a:r>
              <a:rPr lang="en-US" b="1" dirty="0" smtClean="0"/>
              <a:t>) </a:t>
            </a:r>
            <a:r>
              <a:rPr lang="en-US" sz="2000" b="1" dirty="0" smtClean="0"/>
              <a:t>(per </a:t>
            </a:r>
            <a:r>
              <a:rPr lang="en-US" sz="2000" b="1" dirty="0" err="1" smtClean="0"/>
              <a:t>jaar</a:t>
            </a:r>
            <a:r>
              <a:rPr lang="en-US" sz="2000" b="1" dirty="0" smtClean="0"/>
              <a:t> 88 </a:t>
            </a:r>
            <a:r>
              <a:rPr lang="en-US" sz="2000" b="1" dirty="0" err="1" smtClean="0"/>
              <a:t>meldingen</a:t>
            </a:r>
            <a:r>
              <a:rPr lang="en-US" sz="2000" b="1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(</a:t>
            </a:r>
            <a:r>
              <a:rPr lang="en-US" sz="2000" b="1" dirty="0" err="1" smtClean="0"/>
              <a:t>overlast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jeugd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sterk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afgenomen</a:t>
            </a:r>
            <a:r>
              <a:rPr lang="en-US" sz="2000" b="1" dirty="0" smtClean="0"/>
              <a:t>!)</a:t>
            </a:r>
          </a:p>
          <a:p>
            <a:pPr eaLnBrk="1" hangingPunct="1">
              <a:buFont typeface="Wingdings" pitchFamily="2" charset="2"/>
              <a:buNone/>
            </a:pPr>
            <a:endParaRPr lang="en-US" sz="2000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</a:p>
          <a:p>
            <a:pPr eaLnBrk="1" hangingPunct="1"/>
            <a:r>
              <a:rPr lang="en-US" dirty="0" err="1" smtClean="0"/>
              <a:t>Spreek</a:t>
            </a:r>
            <a:r>
              <a:rPr lang="en-US" dirty="0" smtClean="0"/>
              <a:t> </a:t>
            </a:r>
            <a:r>
              <a:rPr lang="en-US" dirty="0" err="1" smtClean="0"/>
              <a:t>jongeren</a:t>
            </a:r>
            <a:r>
              <a:rPr lang="en-US" dirty="0" smtClean="0"/>
              <a:t> </a:t>
            </a:r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endParaRPr lang="en-US" dirty="0" smtClean="0"/>
          </a:p>
          <a:p>
            <a:pPr eaLnBrk="1" hangingPunct="1"/>
            <a:r>
              <a:rPr lang="en-US" dirty="0" smtClean="0"/>
              <a:t>Gemeente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Uitvoering</a:t>
            </a:r>
            <a:r>
              <a:rPr lang="en-US" i="1" dirty="0" smtClean="0"/>
              <a:t> door:</a:t>
            </a:r>
          </a:p>
          <a:p>
            <a:pPr eaLnBrk="1" hangingPunct="1"/>
            <a:r>
              <a:rPr lang="en-US" dirty="0" smtClean="0"/>
              <a:t>LEV </a:t>
            </a:r>
            <a:r>
              <a:rPr lang="en-US" dirty="0" err="1" smtClean="0"/>
              <a:t>jeugdwerker</a:t>
            </a:r>
            <a:endParaRPr lang="nl-NL" dirty="0" smtClean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18C20931-EC1F-417C-B447-4BA6687C54CC}" type="slidenum">
              <a:rPr lang="nl-NL" sz="800" b="1" i="1" smtClean="0">
                <a:solidFill>
                  <a:srgbClr val="FFFFFF"/>
                </a:solidFill>
              </a:rPr>
              <a:pPr/>
              <a:t>8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ergenissen</a:t>
            </a:r>
            <a:r>
              <a:rPr lang="en-US" dirty="0" smtClean="0"/>
              <a:t> 5</a:t>
            </a:r>
            <a:endParaRPr lang="nl-NL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err="1" smtClean="0"/>
              <a:t>Evenementenoverlast</a:t>
            </a:r>
            <a:r>
              <a:rPr lang="en-US" b="1" dirty="0" smtClean="0"/>
              <a:t> / </a:t>
            </a:r>
            <a:r>
              <a:rPr lang="en-US" b="1" dirty="0" err="1" smtClean="0"/>
              <a:t>horeca-overlast</a:t>
            </a: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b="1" dirty="0" smtClean="0"/>
              <a:t>(20 per </a:t>
            </a:r>
            <a:r>
              <a:rPr lang="en-US" sz="1800" b="1" dirty="0" err="1" smtClean="0"/>
              <a:t>jaar</a:t>
            </a:r>
            <a:r>
              <a:rPr lang="en-US" sz="1800" b="1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Melden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:</a:t>
            </a:r>
          </a:p>
          <a:p>
            <a:pPr eaLnBrk="1" hangingPunct="1"/>
            <a:r>
              <a:rPr lang="en-US" dirty="0" err="1" smtClean="0"/>
              <a:t>Spreek</a:t>
            </a:r>
            <a:r>
              <a:rPr lang="en-US" dirty="0" smtClean="0"/>
              <a:t> </a:t>
            </a:r>
            <a:r>
              <a:rPr lang="en-US" dirty="0" err="1" smtClean="0"/>
              <a:t>organisator</a:t>
            </a:r>
            <a:r>
              <a:rPr lang="en-US" dirty="0" smtClean="0"/>
              <a:t> </a:t>
            </a:r>
            <a:r>
              <a:rPr lang="en-US" dirty="0" err="1" smtClean="0"/>
              <a:t>zelf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endParaRPr lang="en-US" dirty="0" smtClean="0"/>
          </a:p>
          <a:p>
            <a:pPr eaLnBrk="1" hangingPunct="1"/>
            <a:r>
              <a:rPr lang="en-US" dirty="0" smtClean="0"/>
              <a:t>Gemeente (</a:t>
            </a:r>
            <a:r>
              <a:rPr lang="en-US" dirty="0" err="1" smtClean="0"/>
              <a:t>achtervang</a:t>
            </a:r>
            <a:r>
              <a:rPr lang="en-US" dirty="0" smtClean="0"/>
              <a:t> </a:t>
            </a:r>
            <a:r>
              <a:rPr lang="en-US" dirty="0" err="1" smtClean="0"/>
              <a:t>politie</a:t>
            </a:r>
            <a:r>
              <a:rPr lang="en-US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i="1" dirty="0" err="1" smtClean="0"/>
              <a:t>Uitvoering</a:t>
            </a:r>
            <a:r>
              <a:rPr lang="en-US" i="1" dirty="0" smtClean="0"/>
              <a:t> door:</a:t>
            </a:r>
            <a:endParaRPr lang="nl-NL" i="1" dirty="0" smtClean="0"/>
          </a:p>
          <a:p>
            <a:pPr eaLnBrk="1" hangingPunct="1"/>
            <a:r>
              <a:rPr lang="nl-NL" dirty="0" smtClean="0"/>
              <a:t>Gemeente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jdelijke aanduiding voor dianumm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endParaRPr lang="nl-NL" b="1" i="1" smtClean="0"/>
          </a:p>
          <a:p>
            <a:endParaRPr lang="nl-NL" smtClean="0"/>
          </a:p>
          <a:p>
            <a:fld id="{212FC83F-8E58-41B3-9C83-EC08AA4D106F}" type="slidenum">
              <a:rPr lang="nl-NL" sz="800" b="1" i="1" smtClean="0">
                <a:solidFill>
                  <a:srgbClr val="FFFFFF"/>
                </a:solidFill>
              </a:rPr>
              <a:pPr/>
              <a:t>9</a:t>
            </a:fld>
            <a:endParaRPr lang="nl-NL" sz="800" b="1" i="1" smtClean="0">
              <a:solidFill>
                <a:srgbClr val="FFFFFF"/>
              </a:solidFill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 smtClean="0"/>
              <a:t>ergernissen</a:t>
            </a:r>
            <a:r>
              <a:rPr lang="en-US" dirty="0" smtClean="0"/>
              <a:t> 6</a:t>
            </a:r>
            <a:endParaRPr lang="nl-NL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 smtClean="0"/>
              <a:t>Burenruzie</a:t>
            </a:r>
            <a:r>
              <a:rPr lang="en-US" b="1" dirty="0" smtClean="0"/>
              <a:t> </a:t>
            </a:r>
            <a:r>
              <a:rPr lang="en-US" sz="1800" b="1" dirty="0" smtClean="0"/>
              <a:t>(</a:t>
            </a:r>
            <a:r>
              <a:rPr lang="en-US" sz="1800" b="1" dirty="0" err="1" smtClean="0"/>
              <a:t>buurtbemiddeling</a:t>
            </a:r>
            <a:r>
              <a:rPr lang="en-US" sz="1800" b="1" dirty="0" smtClean="0"/>
              <a:t> 18 per </a:t>
            </a:r>
            <a:r>
              <a:rPr lang="en-US" sz="1800" b="1" dirty="0" err="1" smtClean="0"/>
              <a:t>jaar</a:t>
            </a:r>
            <a:r>
              <a:rPr lang="en-US" sz="1800" b="1" dirty="0" smtClean="0"/>
              <a:t>)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 err="1" smtClean="0"/>
              <a:t>Melden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bij</a:t>
            </a:r>
            <a:r>
              <a:rPr lang="en-US" sz="2400" i="1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Zelf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Buurtbemiddeling</a:t>
            </a:r>
            <a:r>
              <a:rPr lang="en-US" sz="2400" dirty="0" smtClean="0"/>
              <a:t> door LEV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Politie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 err="1" smtClean="0"/>
              <a:t>Uitvoering</a:t>
            </a:r>
            <a:r>
              <a:rPr lang="en-US" sz="2400" i="1" dirty="0" smtClean="0"/>
              <a:t> door:</a:t>
            </a:r>
            <a:endParaRPr lang="nl-NL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Zelf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LEV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Politie</a:t>
            </a:r>
            <a:endParaRPr lang="nl-NL" sz="2400" dirty="0" smtClean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esentatie Gemert-Bakel-donker">
  <a:themeElements>
    <a:clrScheme name="Presentatie Gemert-Bakel-donker 15">
      <a:dk1>
        <a:srgbClr val="808080"/>
      </a:dk1>
      <a:lt1>
        <a:srgbClr val="FFFFFF"/>
      </a:lt1>
      <a:dk2>
        <a:srgbClr val="182864"/>
      </a:dk2>
      <a:lt2>
        <a:srgbClr val="FFFFFF"/>
      </a:lt2>
      <a:accent1>
        <a:srgbClr val="FBF6E0"/>
      </a:accent1>
      <a:accent2>
        <a:srgbClr val="D9B200"/>
      </a:accent2>
      <a:accent3>
        <a:srgbClr val="ABACB8"/>
      </a:accent3>
      <a:accent4>
        <a:srgbClr val="DADADA"/>
      </a:accent4>
      <a:accent5>
        <a:srgbClr val="FDFAED"/>
      </a:accent5>
      <a:accent6>
        <a:srgbClr val="C4A100"/>
      </a:accent6>
      <a:hlink>
        <a:srgbClr val="686C9A"/>
      </a:hlink>
      <a:folHlink>
        <a:srgbClr val="EBD770"/>
      </a:folHlink>
    </a:clrScheme>
    <a:fontScheme name="Presentatie Gemert-Bakel-donk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e Gemert-Bakel-donk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 Gemert-Bakel-donk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 Gemert-Bakel-donk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 Gemert-Bakel-donk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 Gemert-Bakel-donk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 Gemert-Bakel-donk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Gemert-Bakel-donk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Gemert-Bakel-donk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Gemert-Bakel-donk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Gemert-Bakel-donk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Gemert-Bakel-donk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Gemert-Bakel-donk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Gemert-Bakel-donker 13">
        <a:dk1>
          <a:srgbClr val="808080"/>
        </a:dk1>
        <a:lt1>
          <a:srgbClr val="FFFFFF"/>
        </a:lt1>
        <a:dk2>
          <a:srgbClr val="29356F"/>
        </a:dk2>
        <a:lt2>
          <a:srgbClr val="FFFFFF"/>
        </a:lt2>
        <a:accent1>
          <a:srgbClr val="FBF6E0"/>
        </a:accent1>
        <a:accent2>
          <a:srgbClr val="D9B200"/>
        </a:accent2>
        <a:accent3>
          <a:srgbClr val="ACAEBB"/>
        </a:accent3>
        <a:accent4>
          <a:srgbClr val="DADADA"/>
        </a:accent4>
        <a:accent5>
          <a:srgbClr val="FDFAED"/>
        </a:accent5>
        <a:accent6>
          <a:srgbClr val="C4A100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Gemert-Bakel-donker 14">
        <a:dk1>
          <a:srgbClr val="808080"/>
        </a:dk1>
        <a:lt1>
          <a:srgbClr val="FFFFFF"/>
        </a:lt1>
        <a:dk2>
          <a:srgbClr val="29356F"/>
        </a:dk2>
        <a:lt2>
          <a:srgbClr val="FFFFFF"/>
        </a:lt2>
        <a:accent1>
          <a:srgbClr val="FBF6E0"/>
        </a:accent1>
        <a:accent2>
          <a:srgbClr val="D9B200"/>
        </a:accent2>
        <a:accent3>
          <a:srgbClr val="ACAEBB"/>
        </a:accent3>
        <a:accent4>
          <a:srgbClr val="DADADA"/>
        </a:accent4>
        <a:accent5>
          <a:srgbClr val="FDFAED"/>
        </a:accent5>
        <a:accent6>
          <a:srgbClr val="C4A100"/>
        </a:accent6>
        <a:hlink>
          <a:srgbClr val="686C9A"/>
        </a:hlink>
        <a:folHlink>
          <a:srgbClr val="EBD77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 Gemert-Bakel-donker 15">
        <a:dk1>
          <a:srgbClr val="808080"/>
        </a:dk1>
        <a:lt1>
          <a:srgbClr val="FFFFFF"/>
        </a:lt1>
        <a:dk2>
          <a:srgbClr val="182864"/>
        </a:dk2>
        <a:lt2>
          <a:srgbClr val="FFFFFF"/>
        </a:lt2>
        <a:accent1>
          <a:srgbClr val="FBF6E0"/>
        </a:accent1>
        <a:accent2>
          <a:srgbClr val="D9B200"/>
        </a:accent2>
        <a:accent3>
          <a:srgbClr val="ABACB8"/>
        </a:accent3>
        <a:accent4>
          <a:srgbClr val="DADADA"/>
        </a:accent4>
        <a:accent5>
          <a:srgbClr val="FDFAED"/>
        </a:accent5>
        <a:accent6>
          <a:srgbClr val="C4A100"/>
        </a:accent6>
        <a:hlink>
          <a:srgbClr val="686C9A"/>
        </a:hlink>
        <a:folHlink>
          <a:srgbClr val="EBD77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Gemert-Bakel-donker</Template>
  <TotalTime>1295</TotalTime>
  <Words>455</Words>
  <Application>Microsoft Office PowerPoint</Application>
  <PresentationFormat>Diavoorstelling (4:3)</PresentationFormat>
  <Paragraphs>251</Paragraphs>
  <Slides>21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Presentatie Gemert-Bakel-donker</vt:lpstr>
      <vt:lpstr>Gemeente Gemert-Bakel</vt:lpstr>
      <vt:lpstr>Elsendorp / Handel</vt:lpstr>
      <vt:lpstr>kleine ergernissen</vt:lpstr>
      <vt:lpstr>kleine ergernissen 1</vt:lpstr>
      <vt:lpstr>kleine ergernissen 2</vt:lpstr>
      <vt:lpstr>kleine ergernissen 3</vt:lpstr>
      <vt:lpstr>kleine ergernissen 4</vt:lpstr>
      <vt:lpstr>kleine ergenissen 5</vt:lpstr>
      <vt:lpstr>kleine ergernissen 6</vt:lpstr>
      <vt:lpstr>kleine ergenissen 7</vt:lpstr>
      <vt:lpstr>kleine ergernissen 8</vt:lpstr>
      <vt:lpstr>kleine ergernissen 9</vt:lpstr>
      <vt:lpstr>10 kleine ergernissen 10</vt:lpstr>
      <vt:lpstr>kleine ergernissen 11</vt:lpstr>
      <vt:lpstr>kleine ergernissen 12</vt:lpstr>
      <vt:lpstr>kleine ergernissen 13</vt:lpstr>
      <vt:lpstr>kleine ergernissen 14</vt:lpstr>
      <vt:lpstr>kleine ergernissen 15</vt:lpstr>
      <vt:lpstr>kleine ergernissen 16</vt:lpstr>
      <vt:lpstr>kleine ergernissen 17</vt:lpstr>
      <vt:lpstr>Elsendorp / Handel</vt:lpstr>
    </vt:vector>
  </TitlesOfParts>
  <Company>Gemeente Gemert Bakel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Weten wat te doen!</dc:title>
  <dc:creator>horen</dc:creator>
  <cp:lastModifiedBy>Horen van, Peter</cp:lastModifiedBy>
  <cp:revision>89</cp:revision>
  <dcterms:created xsi:type="dcterms:W3CDTF">2009-01-06T11:44:45Z</dcterms:created>
  <dcterms:modified xsi:type="dcterms:W3CDTF">2018-06-14T05:51:31Z</dcterms:modified>
</cp:coreProperties>
</file>